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1"/>
  </p:notesMasterIdLst>
  <p:sldIdLst>
    <p:sldId id="293" r:id="rId2"/>
    <p:sldId id="257" r:id="rId3"/>
    <p:sldId id="275" r:id="rId4"/>
    <p:sldId id="279" r:id="rId5"/>
    <p:sldId id="280" r:id="rId6"/>
    <p:sldId id="281" r:id="rId7"/>
    <p:sldId id="294" r:id="rId8"/>
    <p:sldId id="283" r:id="rId9"/>
    <p:sldId id="284" r:id="rId10"/>
    <p:sldId id="276" r:id="rId11"/>
    <p:sldId id="277" r:id="rId12"/>
    <p:sldId id="273" r:id="rId13"/>
    <p:sldId id="288" r:id="rId14"/>
    <p:sldId id="289" r:id="rId15"/>
    <p:sldId id="286" r:id="rId16"/>
    <p:sldId id="292" r:id="rId17"/>
    <p:sldId id="295" r:id="rId18"/>
    <p:sldId id="290" r:id="rId19"/>
    <p:sldId id="291" r:id="rId20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986ADE-6F79-4702-A8A7-A87B8DE3B3A0}" v="33" dt="2023-05-09T10:20:55.8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7"/>
    <p:restoredTop sz="89340" autoAdjust="0"/>
  </p:normalViewPr>
  <p:slideViewPr>
    <p:cSldViewPr snapToGrid="0">
      <p:cViewPr varScale="1">
        <p:scale>
          <a:sx n="99" d="100"/>
          <a:sy n="99" d="100"/>
        </p:scale>
        <p:origin x="1980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E282DF-0E62-4E08-B883-80F27115F2E0}" type="datetimeFigureOut">
              <a:rPr lang="zh-TW" altLang="en-US" smtClean="0"/>
              <a:t>2023/5/9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2ECEC-85F6-4840-9BF2-0220FDE83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2160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5BEDD-DF31-1746-B729-3118F95A9B0C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8039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2ECEC-85F6-4840-9BF2-0220FDE83D85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4829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注意一下，可以註解部分的</a:t>
            </a:r>
            <a:r>
              <a:rPr kumimoji="1" lang="en-US" altLang="zh-TW" dirty="0"/>
              <a:t>main function</a:t>
            </a:r>
            <a:r>
              <a:rPr kumimoji="1" lang="zh-CN" altLang="en-US" dirty="0"/>
              <a:t>來使得你的作業可以編譯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5BEDD-DF31-1746-B729-3118F95A9B0C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6782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別忘了上傳你的</a:t>
            </a:r>
            <a:r>
              <a:rPr kumimoji="1" lang="en-US" altLang="zh-TW" dirty="0"/>
              <a:t>main function!!!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5BEDD-DF31-1746-B729-3118F95A9B0C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1360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444A1-DA57-43B9-A9BD-38F274F32241}" type="datetimeFigureOut">
              <a:rPr lang="zh-TW" altLang="en-US" smtClean="0"/>
              <a:t>2023/5/9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32324-AACC-45B8-A67A-6E81E5A6D7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225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444A1-DA57-43B9-A9BD-38F274F32241}" type="datetimeFigureOut">
              <a:rPr lang="zh-TW" altLang="en-US" smtClean="0"/>
              <a:t>2023/5/9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32324-AACC-45B8-A67A-6E81E5A6D7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1852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444A1-DA57-43B9-A9BD-38F274F32241}" type="datetimeFigureOut">
              <a:rPr lang="zh-TW" altLang="en-US" smtClean="0"/>
              <a:t>2023/5/9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32324-AACC-45B8-A67A-6E81E5A6D7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66928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444A1-DA57-43B9-A9BD-38F274F32241}" type="datetimeFigureOut">
              <a:rPr lang="zh-TW" altLang="en-US" smtClean="0"/>
              <a:t>2023/5/9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32324-AACC-45B8-A67A-6E81E5A6D74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151154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444A1-DA57-43B9-A9BD-38F274F32241}" type="datetimeFigureOut">
              <a:rPr lang="zh-TW" altLang="en-US" smtClean="0"/>
              <a:t>2023/5/9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32324-AACC-45B8-A67A-6E81E5A6D7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35368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444A1-DA57-43B9-A9BD-38F274F32241}" type="datetimeFigureOut">
              <a:rPr lang="zh-TW" altLang="en-US" smtClean="0"/>
              <a:t>2023/5/9</a:t>
            </a:fld>
            <a:endParaRPr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32324-AACC-45B8-A67A-6E81E5A6D7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3198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444A1-DA57-43B9-A9BD-38F274F32241}" type="datetimeFigureOut">
              <a:rPr lang="zh-TW" altLang="en-US" smtClean="0"/>
              <a:t>2023/5/9</a:t>
            </a:fld>
            <a:endParaRPr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32324-AACC-45B8-A67A-6E81E5A6D7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972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444A1-DA57-43B9-A9BD-38F274F32241}" type="datetimeFigureOut">
              <a:rPr lang="zh-TW" altLang="en-US" smtClean="0"/>
              <a:t>2023/5/9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32324-AACC-45B8-A67A-6E81E5A6D7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28563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444A1-DA57-43B9-A9BD-38F274F32241}" type="datetimeFigureOut">
              <a:rPr lang="zh-TW" altLang="en-US" smtClean="0"/>
              <a:t>2023/5/9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32324-AACC-45B8-A67A-6E81E5A6D7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0312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444A1-DA57-43B9-A9BD-38F274F32241}" type="datetimeFigureOut">
              <a:rPr lang="zh-TW" altLang="en-US" smtClean="0"/>
              <a:t>2023/5/9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32324-AACC-45B8-A67A-6E81E5A6D7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8331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444A1-DA57-43B9-A9BD-38F274F32241}" type="datetimeFigureOut">
              <a:rPr lang="zh-TW" altLang="en-US" smtClean="0"/>
              <a:t>2023/5/9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32324-AACC-45B8-A67A-6E81E5A6D7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0491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444A1-DA57-43B9-A9BD-38F274F32241}" type="datetimeFigureOut">
              <a:rPr lang="zh-TW" altLang="en-US" smtClean="0"/>
              <a:t>2023/5/9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32324-AACC-45B8-A67A-6E81E5A6D7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4563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444A1-DA57-43B9-A9BD-38F274F32241}" type="datetimeFigureOut">
              <a:rPr lang="zh-TW" altLang="en-US" smtClean="0"/>
              <a:t>2023/5/9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32324-AACC-45B8-A67A-6E81E5A6D7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4588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444A1-DA57-43B9-A9BD-38F274F32241}" type="datetimeFigureOut">
              <a:rPr lang="zh-TW" altLang="en-US" smtClean="0"/>
              <a:t>2023/5/9</a:t>
            </a:fld>
            <a:endParaRPr lang="zh-TW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32324-AACC-45B8-A67A-6E81E5A6D7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9527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444A1-DA57-43B9-A9BD-38F274F32241}" type="datetimeFigureOut">
              <a:rPr lang="zh-TW" altLang="en-US" smtClean="0"/>
              <a:t>2023/5/9</a:t>
            </a:fld>
            <a:endParaRPr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32324-AACC-45B8-A67A-6E81E5A6D7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1684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444A1-DA57-43B9-A9BD-38F274F32241}" type="datetimeFigureOut">
              <a:rPr lang="zh-TW" altLang="en-US" smtClean="0"/>
              <a:t>2023/5/9</a:t>
            </a:fld>
            <a:endParaRPr lang="zh-TW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32324-AACC-45B8-A67A-6E81E5A6D7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8846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444A1-DA57-43B9-A9BD-38F274F32241}" type="datetimeFigureOut">
              <a:rPr lang="zh-TW" altLang="en-US" smtClean="0"/>
              <a:t>2023/5/9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32324-AACC-45B8-A67A-6E81E5A6D7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808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89444A1-DA57-43B9-A9BD-38F274F32241}" type="datetimeFigureOut">
              <a:rPr lang="zh-TW" altLang="en-US" smtClean="0"/>
              <a:t>2023/5/9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32324-AACC-45B8-A67A-6E81E5A6D7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36103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305423" y="1762833"/>
            <a:ext cx="800581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/>
            <a:r>
              <a:rPr lang="en-US" altLang="zh-TW" sz="5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Quadrilaterals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>
          <a:xfrm>
            <a:off x="400709" y="5111151"/>
            <a:ext cx="4579685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/>
            <a:r>
              <a:rPr lang="en-US" altLang="zh-TW" dirty="0"/>
              <a:t>5/14 SUN. 23:59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7858425" y="251239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en-US" altLang="zh-TW" sz="4000" b="1"/>
              <a:t>P</a:t>
            </a:r>
            <a:endParaRPr kumimoji="1" lang="zh-TW" altLang="en-US" sz="4000" b="1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8A33BE5-280C-DC5F-D011-83BF359A5C9A}"/>
              </a:ext>
            </a:extLst>
          </p:cNvPr>
          <p:cNvSpPr/>
          <p:nvPr/>
        </p:nvSpPr>
        <p:spPr>
          <a:xfrm>
            <a:off x="582680" y="2078394"/>
            <a:ext cx="1842443" cy="179230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 10">
            <a:extLst>
              <a:ext uri="{FF2B5EF4-FFF2-40B4-BE49-F238E27FC236}">
                <a16:creationId xmlns:a16="http://schemas.microsoft.com/office/drawing/2014/main" id="{8E1C8FFF-FA95-D436-F8CC-525F43316FFF}"/>
              </a:ext>
            </a:extLst>
          </p:cNvPr>
          <p:cNvSpPr/>
          <p:nvPr/>
        </p:nvSpPr>
        <p:spPr>
          <a:xfrm>
            <a:off x="1341557" y="481020"/>
            <a:ext cx="2966775" cy="1436660"/>
          </a:xfrm>
          <a:custGeom>
            <a:avLst/>
            <a:gdLst>
              <a:gd name="connsiteX0" fmla="*/ 0 w 2139885"/>
              <a:gd name="connsiteY0" fmla="*/ 1065229 h 1065229"/>
              <a:gd name="connsiteX1" fmla="*/ 838986 w 2139885"/>
              <a:gd name="connsiteY1" fmla="*/ 0 h 1065229"/>
              <a:gd name="connsiteX2" fmla="*/ 2139885 w 2139885"/>
              <a:gd name="connsiteY2" fmla="*/ 0 h 1065229"/>
              <a:gd name="connsiteX3" fmla="*/ 1291472 w 2139885"/>
              <a:gd name="connsiteY3" fmla="*/ 1065229 h 1065229"/>
              <a:gd name="connsiteX4" fmla="*/ 0 w 2139885"/>
              <a:gd name="connsiteY4" fmla="*/ 1065229 h 106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9885" h="1065229">
                <a:moveTo>
                  <a:pt x="0" y="1065229"/>
                </a:moveTo>
                <a:lnTo>
                  <a:pt x="838986" y="0"/>
                </a:lnTo>
                <a:lnTo>
                  <a:pt x="2139885" y="0"/>
                </a:lnTo>
                <a:lnTo>
                  <a:pt x="1291472" y="1065229"/>
                </a:lnTo>
                <a:lnTo>
                  <a:pt x="0" y="1065229"/>
                </a:lnTo>
                <a:close/>
              </a:path>
            </a:pathLst>
          </a:cu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手繪多邊形 11">
            <a:extLst>
              <a:ext uri="{FF2B5EF4-FFF2-40B4-BE49-F238E27FC236}">
                <a16:creationId xmlns:a16="http://schemas.microsoft.com/office/drawing/2014/main" id="{DE041021-BD44-87A1-6870-4DB1BE804BB0}"/>
              </a:ext>
            </a:extLst>
          </p:cNvPr>
          <p:cNvSpPr/>
          <p:nvPr/>
        </p:nvSpPr>
        <p:spPr>
          <a:xfrm>
            <a:off x="1038399" y="719380"/>
            <a:ext cx="1842443" cy="2228367"/>
          </a:xfrm>
          <a:custGeom>
            <a:avLst/>
            <a:gdLst>
              <a:gd name="connsiteX0" fmla="*/ 0 w 1282045"/>
              <a:gd name="connsiteY0" fmla="*/ 1677972 h 1677972"/>
              <a:gd name="connsiteX1" fmla="*/ 0 w 1282045"/>
              <a:gd name="connsiteY1" fmla="*/ 1677972 h 1677972"/>
              <a:gd name="connsiteX2" fmla="*/ 28280 w 1282045"/>
              <a:gd name="connsiteY2" fmla="*/ 1527143 h 1677972"/>
              <a:gd name="connsiteX3" fmla="*/ 37707 w 1282045"/>
              <a:gd name="connsiteY3" fmla="*/ 1451728 h 1677972"/>
              <a:gd name="connsiteX4" fmla="*/ 47134 w 1282045"/>
              <a:gd name="connsiteY4" fmla="*/ 1404594 h 1677972"/>
              <a:gd name="connsiteX5" fmla="*/ 169682 w 1282045"/>
              <a:gd name="connsiteY5" fmla="*/ 518475 h 1677972"/>
              <a:gd name="connsiteX6" fmla="*/ 1282045 w 1282045"/>
              <a:gd name="connsiteY6" fmla="*/ 0 h 1677972"/>
              <a:gd name="connsiteX7" fmla="*/ 1036948 w 1282045"/>
              <a:gd name="connsiteY7" fmla="*/ 1423448 h 1677972"/>
              <a:gd name="connsiteX8" fmla="*/ 0 w 1282045"/>
              <a:gd name="connsiteY8" fmla="*/ 1677972 h 167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2045" h="1677972">
                <a:moveTo>
                  <a:pt x="0" y="1677972"/>
                </a:moveTo>
                <a:lnTo>
                  <a:pt x="0" y="1677972"/>
                </a:lnTo>
                <a:cubicBezTo>
                  <a:pt x="9427" y="1627696"/>
                  <a:pt x="21935" y="1577900"/>
                  <a:pt x="28280" y="1527143"/>
                </a:cubicBezTo>
                <a:cubicBezTo>
                  <a:pt x="31422" y="1502005"/>
                  <a:pt x="33855" y="1476767"/>
                  <a:pt x="37707" y="1451728"/>
                </a:cubicBezTo>
                <a:cubicBezTo>
                  <a:pt x="40143" y="1435892"/>
                  <a:pt x="47134" y="1404594"/>
                  <a:pt x="47134" y="1404594"/>
                </a:cubicBezTo>
                <a:lnTo>
                  <a:pt x="169682" y="518475"/>
                </a:lnTo>
                <a:lnTo>
                  <a:pt x="1282045" y="0"/>
                </a:lnTo>
                <a:lnTo>
                  <a:pt x="1036948" y="1423448"/>
                </a:lnTo>
                <a:lnTo>
                  <a:pt x="0" y="1677972"/>
                </a:lnTo>
                <a:close/>
              </a:path>
            </a:pathLst>
          </a:cu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手繪多邊形 7">
            <a:extLst>
              <a:ext uri="{FF2B5EF4-FFF2-40B4-BE49-F238E27FC236}">
                <a16:creationId xmlns:a16="http://schemas.microsoft.com/office/drawing/2014/main" id="{9FE88DE5-B7CF-B909-84C6-55F1A5F3392B}"/>
              </a:ext>
            </a:extLst>
          </p:cNvPr>
          <p:cNvSpPr/>
          <p:nvPr/>
        </p:nvSpPr>
        <p:spPr>
          <a:xfrm>
            <a:off x="2957166" y="808078"/>
            <a:ext cx="2491409" cy="2862470"/>
          </a:xfrm>
          <a:custGeom>
            <a:avLst/>
            <a:gdLst>
              <a:gd name="connsiteX0" fmla="*/ 0 w 2491409"/>
              <a:gd name="connsiteY0" fmla="*/ 1166191 h 2862470"/>
              <a:gd name="connsiteX1" fmla="*/ 2491409 w 2491409"/>
              <a:gd name="connsiteY1" fmla="*/ 0 h 2862470"/>
              <a:gd name="connsiteX2" fmla="*/ 1205948 w 2491409"/>
              <a:gd name="connsiteY2" fmla="*/ 1325217 h 2862470"/>
              <a:gd name="connsiteX3" fmla="*/ 2213113 w 2491409"/>
              <a:gd name="connsiteY3" fmla="*/ 2862470 h 2862470"/>
              <a:gd name="connsiteX4" fmla="*/ 0 w 2491409"/>
              <a:gd name="connsiteY4" fmla="*/ 1166191 h 286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1409" h="2862470">
                <a:moveTo>
                  <a:pt x="0" y="1166191"/>
                </a:moveTo>
                <a:lnTo>
                  <a:pt x="2491409" y="0"/>
                </a:lnTo>
                <a:lnTo>
                  <a:pt x="1205948" y="1325217"/>
                </a:lnTo>
                <a:lnTo>
                  <a:pt x="2213113" y="2862470"/>
                </a:lnTo>
                <a:lnTo>
                  <a:pt x="0" y="1166191"/>
                </a:lnTo>
                <a:close/>
              </a:path>
            </a:pathLst>
          </a:cu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手繪多邊形 12">
            <a:extLst>
              <a:ext uri="{FF2B5EF4-FFF2-40B4-BE49-F238E27FC236}">
                <a16:creationId xmlns:a16="http://schemas.microsoft.com/office/drawing/2014/main" id="{79FF8AEB-1CFB-99DB-2C01-D0A243DCE27E}"/>
              </a:ext>
            </a:extLst>
          </p:cNvPr>
          <p:cNvSpPr/>
          <p:nvPr/>
        </p:nvSpPr>
        <p:spPr>
          <a:xfrm rot="2417839">
            <a:off x="3012051" y="2523957"/>
            <a:ext cx="2176828" cy="1075777"/>
          </a:xfrm>
          <a:custGeom>
            <a:avLst/>
            <a:gdLst>
              <a:gd name="connsiteX0" fmla="*/ 0 w 3232298"/>
              <a:gd name="connsiteY0" fmla="*/ 1212112 h 1275907"/>
              <a:gd name="connsiteX1" fmla="*/ 914400 w 3232298"/>
              <a:gd name="connsiteY1" fmla="*/ 0 h 1275907"/>
              <a:gd name="connsiteX2" fmla="*/ 2764465 w 3232298"/>
              <a:gd name="connsiteY2" fmla="*/ 0 h 1275907"/>
              <a:gd name="connsiteX3" fmla="*/ 3232298 w 3232298"/>
              <a:gd name="connsiteY3" fmla="*/ 1275907 h 1275907"/>
              <a:gd name="connsiteX4" fmla="*/ 0 w 3232298"/>
              <a:gd name="connsiteY4" fmla="*/ 1212112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2298" h="1275907">
                <a:moveTo>
                  <a:pt x="0" y="1212112"/>
                </a:moveTo>
                <a:lnTo>
                  <a:pt x="914400" y="0"/>
                </a:lnTo>
                <a:lnTo>
                  <a:pt x="2764465" y="0"/>
                </a:lnTo>
                <a:lnTo>
                  <a:pt x="3232298" y="1275907"/>
                </a:lnTo>
                <a:lnTo>
                  <a:pt x="0" y="1212112"/>
                </a:lnTo>
                <a:close/>
              </a:path>
            </a:pathLst>
          </a:cu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手繪多邊形 12">
            <a:extLst>
              <a:ext uri="{FF2B5EF4-FFF2-40B4-BE49-F238E27FC236}">
                <a16:creationId xmlns:a16="http://schemas.microsoft.com/office/drawing/2014/main" id="{0484CA13-649E-B7C5-D4EC-A8F21C6A56AA}"/>
              </a:ext>
            </a:extLst>
          </p:cNvPr>
          <p:cNvSpPr/>
          <p:nvPr/>
        </p:nvSpPr>
        <p:spPr>
          <a:xfrm rot="19628304">
            <a:off x="326453" y="730082"/>
            <a:ext cx="1520029" cy="751190"/>
          </a:xfrm>
          <a:custGeom>
            <a:avLst/>
            <a:gdLst>
              <a:gd name="connsiteX0" fmla="*/ 0 w 3232298"/>
              <a:gd name="connsiteY0" fmla="*/ 1212112 h 1275907"/>
              <a:gd name="connsiteX1" fmla="*/ 914400 w 3232298"/>
              <a:gd name="connsiteY1" fmla="*/ 0 h 1275907"/>
              <a:gd name="connsiteX2" fmla="*/ 2764465 w 3232298"/>
              <a:gd name="connsiteY2" fmla="*/ 0 h 1275907"/>
              <a:gd name="connsiteX3" fmla="*/ 3232298 w 3232298"/>
              <a:gd name="connsiteY3" fmla="*/ 1275907 h 1275907"/>
              <a:gd name="connsiteX4" fmla="*/ 0 w 3232298"/>
              <a:gd name="connsiteY4" fmla="*/ 1212112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2298" h="1275907">
                <a:moveTo>
                  <a:pt x="0" y="1212112"/>
                </a:moveTo>
                <a:lnTo>
                  <a:pt x="914400" y="0"/>
                </a:lnTo>
                <a:lnTo>
                  <a:pt x="2764465" y="0"/>
                </a:lnTo>
                <a:lnTo>
                  <a:pt x="3232298" y="1275907"/>
                </a:lnTo>
                <a:lnTo>
                  <a:pt x="0" y="1212112"/>
                </a:lnTo>
                <a:close/>
              </a:path>
            </a:pathLst>
          </a:cu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20C12A71-F6BF-62D9-18A5-A78A2BB095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DD099957-B513-0D3A-560C-D5274DE7F652}"/>
              </a:ext>
            </a:extLst>
          </p:cNvPr>
          <p:cNvSpPr txBox="1"/>
          <p:nvPr/>
        </p:nvSpPr>
        <p:spPr>
          <a:xfrm rot="19721917">
            <a:off x="5734322" y="4952287"/>
            <a:ext cx="3166829" cy="646331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>
                <a:solidFill>
                  <a:srgbClr val="C00000"/>
                </a:solidFill>
              </a:rPr>
              <a:t>Assignment 5</a:t>
            </a:r>
            <a:endParaRPr kumimoji="1" lang="zh-TW" altLang="en-US" sz="3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94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440"/>
    </mc:Choice>
    <mc:Fallback xmlns="">
      <p:transition spd="slow" advTm="3014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a helper class </a:t>
            </a:r>
            <a:r>
              <a:rPr kumimoji="1" lang="en-US" altLang="zh-TW" dirty="0">
                <a:solidFill>
                  <a:srgbClr val="FFFF00"/>
                </a:solidFill>
              </a:rPr>
              <a:t>Point2 </a:t>
            </a:r>
            <a:r>
              <a:rPr kumimoji="1" lang="en-US" altLang="zh-TW" dirty="0"/>
              <a:t>and helper functions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Use this class as private data member of </a:t>
            </a:r>
            <a:r>
              <a:rPr lang="en-US" altLang="zh-TW" sz="2800" i="1" dirty="0"/>
              <a:t>Quadrilaterals</a:t>
            </a:r>
          </a:p>
          <a:p>
            <a:r>
              <a:rPr lang="en-US" altLang="zh-TW" sz="2800" dirty="0"/>
              <a:t>Has 2 private data member </a:t>
            </a:r>
            <a:r>
              <a:rPr lang="en-US" altLang="zh-TW" sz="2400" dirty="0"/>
              <a:t>(at least)</a:t>
            </a:r>
          </a:p>
          <a:p>
            <a:pPr lvl="1"/>
            <a:r>
              <a:rPr lang="en-US" altLang="zh-TW" sz="2600" dirty="0"/>
              <a:t>for example </a:t>
            </a:r>
            <a:r>
              <a:rPr lang="en-US" altLang="zh-TW" sz="2600" dirty="0" err="1"/>
              <a:t>int</a:t>
            </a:r>
            <a:r>
              <a:rPr lang="en-US" altLang="zh-TW" sz="2600" dirty="0"/>
              <a:t> x, y;</a:t>
            </a:r>
          </a:p>
        </p:txBody>
      </p:sp>
      <p:sp>
        <p:nvSpPr>
          <p:cNvPr id="20" name="矩形 19"/>
          <p:cNvSpPr/>
          <p:nvPr/>
        </p:nvSpPr>
        <p:spPr>
          <a:xfrm>
            <a:off x="1570713" y="4150665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3600" dirty="0">
                <a:solidFill>
                  <a:srgbClr val="FFFF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Heiti TC Light" charset="-120"/>
              </a:rPr>
              <a:t>測試資料採用整數</a:t>
            </a:r>
            <a:br>
              <a:rPr lang="en-US" altLang="zh-TW" sz="3600" dirty="0">
                <a:solidFill>
                  <a:srgbClr val="FFFF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Heiti TC Light" charset="-120"/>
              </a:rPr>
            </a:br>
            <a:r>
              <a:rPr lang="zh-TW" altLang="en-US" sz="2400" dirty="0">
                <a:solidFill>
                  <a:srgbClr val="FFFF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Heiti TC Light" charset="-120"/>
              </a:rPr>
              <a:t>注意做除法運算前先轉浮點數</a:t>
            </a:r>
            <a:endParaRPr lang="zh-TW" altLang="en-US" sz="3600" dirty="0">
              <a:solidFill>
                <a:srgbClr val="FFFF00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Heiti TC Light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4FEB083-54CD-9944-AD1E-8A37A5C12094}"/>
              </a:ext>
            </a:extLst>
          </p:cNvPr>
          <p:cNvSpPr txBox="1"/>
          <p:nvPr/>
        </p:nvSpPr>
        <p:spPr>
          <a:xfrm>
            <a:off x="7843185" y="251239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b="1" dirty="0"/>
              <a:t>R</a:t>
            </a:r>
            <a:endParaRPr kumimoji="1" lang="zh-TW" altLang="en-US" sz="4000" b="1" dirty="0"/>
          </a:p>
        </p:txBody>
      </p:sp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7729D2CA-FBA8-F105-613E-DF38DBA249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9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48"/>
    </mc:Choice>
    <mc:Fallback xmlns="">
      <p:transition spd="slow" advTm="20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719" x="5435600" y="4754563"/>
          <p14:tracePt t="4723" x="5418138" y="4743450"/>
          <p14:tracePt t="4735" x="5418138" y="4721225"/>
          <p14:tracePt t="4738" x="5407025" y="4721225"/>
          <p14:tracePt t="4770" x="5394325" y="4721225"/>
          <p14:tracePt t="4779" x="5383213" y="4721225"/>
          <p14:tracePt t="4786" x="5372100" y="4721225"/>
          <p14:tracePt t="4794" x="5372100" y="4732338"/>
          <p14:tracePt t="4802" x="5360988" y="4743450"/>
          <p14:tracePt t="4812" x="5343525" y="4765675"/>
          <p14:tracePt t="4818" x="5332413" y="4783138"/>
          <p14:tracePt t="4828" x="5321300" y="4806950"/>
          <p14:tracePt t="4835" x="5308600" y="4818063"/>
          <p14:tracePt t="4841" x="5297488" y="4829175"/>
          <p14:tracePt t="4857" x="5286375" y="4840288"/>
          <p14:tracePt t="4873" x="5275263" y="4840288"/>
          <p14:tracePt t="4897" x="5257800" y="4840288"/>
          <p14:tracePt t="4929" x="5257800" y="4829175"/>
          <p14:tracePt t="4937" x="5257800" y="4818063"/>
          <p14:tracePt t="4945" x="5257800" y="4806950"/>
          <p14:tracePt t="4953" x="5257800" y="4794250"/>
          <p14:tracePt t="4960" x="5257800" y="4783138"/>
          <p14:tracePt t="4972" x="5257800" y="4754563"/>
          <p14:tracePt t="4977" x="5257800" y="4743450"/>
          <p14:tracePt t="4986" x="5257800" y="4732338"/>
          <p14:tracePt t="4996" x="5246688" y="4721225"/>
          <p14:tracePt t="5002" x="5246688" y="4708525"/>
          <p14:tracePt t="5008" x="5246688" y="4697413"/>
          <p14:tracePt t="5019" x="5246688" y="4668838"/>
          <p14:tracePt t="5024" x="5246688" y="4657725"/>
          <p14:tracePt t="5035" x="5235575" y="4646613"/>
          <p14:tracePt t="5039" x="5235575" y="4622800"/>
          <p14:tracePt t="5052" x="5235575" y="4606925"/>
          <p14:tracePt t="5055" x="5222875" y="4594225"/>
          <p14:tracePt t="5069" x="5222875" y="4583113"/>
          <p14:tracePt t="5483" x="5211763" y="4583113"/>
          <p14:tracePt t="5490" x="5200650" y="4583113"/>
          <p14:tracePt t="5498" x="5189538" y="4583113"/>
          <p14:tracePt t="5507" x="5172075" y="4583113"/>
          <p14:tracePt t="5514" x="5160963" y="4583113"/>
          <p14:tracePt t="5522" x="5126038" y="4583113"/>
          <p14:tracePt t="5530" x="5086350" y="4583113"/>
          <p14:tracePt t="5538" x="5064125" y="4583113"/>
          <p14:tracePt t="5546" x="5040313" y="4583113"/>
          <p14:tracePt t="5554" x="5011738" y="4572000"/>
          <p14:tracePt t="5562" x="4978400" y="4560888"/>
          <p14:tracePt t="5570" x="4954588" y="4549775"/>
          <p14:tracePt t="5578" x="4926013" y="4537075"/>
          <p14:tracePt t="5586" x="4903788" y="4508500"/>
          <p14:tracePt t="5596" x="4892675" y="4497388"/>
          <p14:tracePt t="5602" x="4879975" y="4486275"/>
          <p14:tracePt t="5610" x="4868863" y="4475163"/>
          <p14:tracePt t="5617" x="4851400" y="4475163"/>
          <p14:tracePt t="5628" x="4851400" y="4464050"/>
          <p14:tracePt t="5633" x="4840288" y="4464050"/>
          <p14:tracePt t="5665" x="4840288" y="4446588"/>
          <p14:tracePt t="5673" x="4851400" y="4446588"/>
          <p14:tracePt t="5680" x="4868863" y="4435475"/>
          <p14:tracePt t="5688" x="4879975" y="4435475"/>
          <p14:tracePt t="5697" x="4892675" y="4435475"/>
          <p14:tracePt t="5704" x="4903788" y="4435475"/>
          <p14:tracePt t="5712" x="4914900" y="4435475"/>
          <p14:tracePt t="5720" x="4926013" y="4435475"/>
          <p14:tracePt t="5729" x="4943475" y="4435475"/>
          <p14:tracePt t="5736" x="4954588" y="4435475"/>
          <p14:tracePt t="5744" x="4954588" y="4446588"/>
          <p14:tracePt t="5752" x="4954588" y="4464050"/>
          <p14:tracePt t="5762" x="4954588" y="4475163"/>
          <p14:tracePt t="5770" x="4954588" y="4497388"/>
          <p14:tracePt t="5779" x="4954588" y="4508500"/>
          <p14:tracePt t="5784" x="4954588" y="4537075"/>
          <p14:tracePt t="5791" x="4943475" y="4549775"/>
          <p14:tracePt t="5799" x="4926013" y="4583113"/>
          <p14:tracePt t="5807" x="4892675" y="4606925"/>
          <p14:tracePt t="5815" x="4879975" y="4622800"/>
          <p14:tracePt t="5823" x="4868863" y="4646613"/>
          <p14:tracePt t="5831" x="4829175" y="4679950"/>
          <p14:tracePt t="5839" x="4806950" y="4708525"/>
          <p14:tracePt t="5847" x="4806950" y="4732338"/>
          <p14:tracePt t="5855" x="4783138" y="4754563"/>
          <p14:tracePt t="5863" x="4765675" y="4783138"/>
          <p14:tracePt t="5870" x="4754563" y="4806950"/>
          <p14:tracePt t="5879" x="4743450" y="4818063"/>
          <p14:tracePt t="5886" x="4743450" y="4829175"/>
          <p14:tracePt t="6100" x="4732338" y="4829175"/>
          <p14:tracePt t="6108" x="4721225" y="4829175"/>
          <p14:tracePt t="6116" x="4679950" y="4829175"/>
          <p14:tracePt t="6124" x="4646613" y="4829175"/>
          <p14:tracePt t="6132" x="4583113" y="4829175"/>
          <p14:tracePt t="6140" x="4521200" y="4829175"/>
          <p14:tracePt t="6147" x="4400550" y="4851400"/>
          <p14:tracePt t="6156" x="4314825" y="4892675"/>
          <p14:tracePt t="6164" x="4217988" y="4943475"/>
          <p14:tracePt t="6171" x="4114800" y="5000625"/>
          <p14:tracePt t="6179" x="4006850" y="5086350"/>
          <p14:tracePt t="6187" x="3971925" y="5126038"/>
          <p14:tracePt t="6196" x="3886200" y="5200650"/>
          <p14:tracePt t="6203" x="3822700" y="5257800"/>
          <p14:tracePt t="6211" x="3800475" y="5297488"/>
          <p14:tracePt t="6220" x="3760788" y="5343525"/>
          <p14:tracePt t="6229" x="3725863" y="5383213"/>
          <p14:tracePt t="6235" x="3708400" y="5407025"/>
          <p14:tracePt t="6243" x="3697288" y="5418138"/>
          <p14:tracePt t="6251" x="3697288" y="5435600"/>
          <p14:tracePt t="6266" x="3708400" y="5435600"/>
          <p14:tracePt t="6274" x="3760788" y="5418138"/>
          <p14:tracePt t="6282" x="3822700" y="5372100"/>
          <p14:tracePt t="6290" x="3921125" y="5297488"/>
          <p14:tracePt t="6298" x="4017963" y="5222875"/>
          <p14:tracePt t="6306" x="4154488" y="5149850"/>
          <p14:tracePt t="6314" x="4217988" y="5114925"/>
          <p14:tracePt t="6322" x="4349750" y="5040313"/>
          <p14:tracePt t="6329" x="4446588" y="4989513"/>
          <p14:tracePt t="6338" x="4549775" y="4926013"/>
          <p14:tracePt t="6346" x="4646613" y="4892675"/>
          <p14:tracePt t="6353" x="4721225" y="4868863"/>
          <p14:tracePt t="6361" x="4743450" y="4868863"/>
          <p14:tracePt t="6370" x="4794250" y="4851400"/>
          <p14:tracePt t="6379" x="4829175" y="4851400"/>
          <p14:tracePt t="6385" x="4868863" y="4851400"/>
          <p14:tracePt t="6394" x="4903788" y="4851400"/>
          <p14:tracePt t="6412" x="4914900" y="4879975"/>
          <p14:tracePt t="6417" x="4914900" y="4892675"/>
          <p14:tracePt t="6425" x="4914900" y="4926013"/>
          <p14:tracePt t="6432" x="4914900" y="4954588"/>
          <p14:tracePt t="6440" x="4914900" y="4978400"/>
          <p14:tracePt t="6448" x="4914900" y="5011738"/>
          <p14:tracePt t="6456" x="4903788" y="5029200"/>
          <p14:tracePt t="6464" x="4892675" y="5051425"/>
          <p14:tracePt t="6472" x="4879975" y="5064125"/>
          <p14:tracePt t="6725" x="4868863" y="5000625"/>
          <p14:tracePt t="6733" x="4840288" y="4879975"/>
          <p14:tracePt t="6741" x="4806950" y="4743450"/>
          <p14:tracePt t="6749" x="4794250" y="4668838"/>
          <p14:tracePt t="6757" x="4765675" y="4560888"/>
          <p14:tracePt t="6765" x="4765675" y="4508500"/>
          <p14:tracePt t="6773" x="4765675" y="4435475"/>
          <p14:tracePt t="6781" x="4765675" y="4378325"/>
          <p14:tracePt t="6789" x="4765675" y="4325938"/>
          <p14:tracePt t="6797" x="4765675" y="4292600"/>
          <p14:tracePt t="6804" x="4765675" y="4251325"/>
          <p14:tracePt t="6813" x="4765675" y="4240213"/>
          <p14:tracePt t="6820" x="4783138" y="4229100"/>
          <p14:tracePt t="6828" x="4794250" y="4200525"/>
          <p14:tracePt t="6837" x="4794250" y="4189413"/>
          <p14:tracePt t="6845" x="4806950" y="4189413"/>
          <p14:tracePt t="6853" x="4818063" y="4178300"/>
          <p14:tracePt t="7224" x="4818063" y="4229100"/>
          <p14:tracePt t="7232" x="4783138" y="4275138"/>
          <p14:tracePt t="7240" x="4754563" y="4325938"/>
          <p14:tracePt t="7248" x="4732338" y="4378325"/>
          <p14:tracePt t="7256" x="4697413" y="4435475"/>
          <p14:tracePt t="7263" x="4657725" y="4497388"/>
          <p14:tracePt t="7271" x="4606925" y="4560888"/>
          <p14:tracePt t="7280" x="4572000" y="4635500"/>
          <p14:tracePt t="7288" x="4521200" y="4708525"/>
          <p14:tracePt t="7295" x="4486275" y="4765675"/>
          <p14:tracePt t="7304" x="4435475" y="4851400"/>
          <p14:tracePt t="7312" x="4400550" y="4926013"/>
          <p14:tracePt t="7320" x="4349750" y="5011738"/>
          <p14:tracePt t="7327" x="4303713" y="5114925"/>
          <p14:tracePt t="7335" x="4251325" y="5200650"/>
          <p14:tracePt t="7346" x="4200525" y="5297488"/>
          <p14:tracePt t="7351" x="4154488" y="5383213"/>
          <p14:tracePt t="7360" x="4103688" y="5457825"/>
          <p14:tracePt t="7367" x="4057650" y="5543550"/>
          <p14:tracePt t="7374" x="4017963" y="5607050"/>
          <p14:tracePt t="7383" x="3983038" y="5664200"/>
          <p14:tracePt t="7390" x="3954463" y="5726113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a helper class </a:t>
            </a:r>
            <a:r>
              <a:rPr kumimoji="1" lang="en-US" altLang="zh-TW" dirty="0">
                <a:solidFill>
                  <a:srgbClr val="FFFF00"/>
                </a:solidFill>
              </a:rPr>
              <a:t>Point2 </a:t>
            </a:r>
            <a:r>
              <a:rPr kumimoji="1" lang="en-US" altLang="zh-TW" dirty="0"/>
              <a:t>and helper functions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27699" y="2052925"/>
            <a:ext cx="7136429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sz="2800" dirty="0"/>
              <a:t>Provide following functions</a:t>
            </a:r>
          </a:p>
          <a:p>
            <a:pPr marL="342906" lvl="1" indent="-342906"/>
            <a:r>
              <a:rPr kumimoji="1" lang="en-US" altLang="zh-TW" dirty="0"/>
              <a:t>Constructor of a point, for example:</a:t>
            </a:r>
          </a:p>
          <a:p>
            <a:pPr lvl="1"/>
            <a:r>
              <a:rPr kumimoji="1" lang="en-US" altLang="zh-TW" dirty="0">
                <a:solidFill>
                  <a:srgbClr val="FFFF00"/>
                </a:solidFill>
              </a:rPr>
              <a:t>POINT2(</a:t>
            </a:r>
            <a:r>
              <a:rPr kumimoji="1" lang="en-US" altLang="zh-TW" dirty="0" err="1">
                <a:solidFill>
                  <a:srgbClr val="FFFF00"/>
                </a:solidFill>
              </a:rPr>
              <a:t>int</a:t>
            </a:r>
            <a:r>
              <a:rPr kumimoji="1" lang="en-US" altLang="zh-TW" dirty="0">
                <a:solidFill>
                  <a:srgbClr val="FFFF00"/>
                </a:solidFill>
              </a:rPr>
              <a:t>, </a:t>
            </a:r>
            <a:r>
              <a:rPr kumimoji="1" lang="en-US" altLang="zh-TW" dirty="0" err="1">
                <a:solidFill>
                  <a:srgbClr val="FFFF00"/>
                </a:solidFill>
              </a:rPr>
              <a:t>int</a:t>
            </a:r>
            <a:r>
              <a:rPr kumimoji="1" lang="en-US" altLang="zh-TW" dirty="0">
                <a:solidFill>
                  <a:srgbClr val="FFFF00"/>
                </a:solidFill>
              </a:rPr>
              <a:t>)</a:t>
            </a:r>
          </a:p>
          <a:p>
            <a:r>
              <a:rPr kumimoji="1" lang="en-US" altLang="zh-TW" dirty="0"/>
              <a:t>Calculate distance between two Point2, for example:</a:t>
            </a:r>
          </a:p>
          <a:p>
            <a:pPr lvl="1"/>
            <a:r>
              <a:rPr kumimoji="1" lang="en-US" altLang="zh-TW" dirty="0">
                <a:solidFill>
                  <a:srgbClr val="FFFF00"/>
                </a:solidFill>
              </a:rPr>
              <a:t>static float </a:t>
            </a:r>
            <a:r>
              <a:rPr kumimoji="1" lang="en-US" altLang="zh-TW" dirty="0" err="1">
                <a:solidFill>
                  <a:srgbClr val="FFFF00"/>
                </a:solidFill>
              </a:rPr>
              <a:t>getDistance</a:t>
            </a:r>
            <a:r>
              <a:rPr kumimoji="1" lang="en-US" altLang="zh-TW" dirty="0">
                <a:solidFill>
                  <a:srgbClr val="FFFF00"/>
                </a:solidFill>
              </a:rPr>
              <a:t>(</a:t>
            </a:r>
            <a:r>
              <a:rPr kumimoji="1" lang="en-US" altLang="zh-TW" dirty="0" err="1">
                <a:solidFill>
                  <a:srgbClr val="FFFF00"/>
                </a:solidFill>
              </a:rPr>
              <a:t>const</a:t>
            </a:r>
            <a:r>
              <a:rPr kumimoji="1" lang="en-US" altLang="zh-TW" dirty="0">
                <a:solidFill>
                  <a:srgbClr val="FFFF00"/>
                </a:solidFill>
              </a:rPr>
              <a:t> Point2&amp;, </a:t>
            </a:r>
            <a:r>
              <a:rPr kumimoji="1" lang="en-US" altLang="zh-TW" dirty="0" err="1">
                <a:solidFill>
                  <a:srgbClr val="FFFF00"/>
                </a:solidFill>
              </a:rPr>
              <a:t>const</a:t>
            </a:r>
            <a:r>
              <a:rPr kumimoji="1" lang="en-US" altLang="zh-TW" dirty="0">
                <a:solidFill>
                  <a:srgbClr val="FFFF00"/>
                </a:solidFill>
              </a:rPr>
              <a:t> Point2&amp;);</a:t>
            </a:r>
          </a:p>
          <a:p>
            <a:r>
              <a:rPr kumimoji="1" lang="en-US" altLang="zh-TW" dirty="0"/>
              <a:t>Is AB</a:t>
            </a:r>
            <a:r>
              <a:rPr kumimoji="1" lang="zh-TW" altLang="en-US" dirty="0"/>
              <a:t> </a:t>
            </a:r>
            <a:r>
              <a:rPr kumimoji="1" lang="en-US" altLang="zh-TW" dirty="0"/>
              <a:t>// CD ? </a:t>
            </a:r>
          </a:p>
          <a:p>
            <a:pPr lvl="1"/>
            <a:r>
              <a:rPr kumimoji="1" lang="en-US" altLang="zh-TW" dirty="0">
                <a:solidFill>
                  <a:srgbClr val="FFFF00"/>
                </a:solidFill>
              </a:rPr>
              <a:t>static bool </a:t>
            </a:r>
            <a:r>
              <a:rPr kumimoji="1" lang="en-US" altLang="zh-TW" dirty="0" err="1">
                <a:solidFill>
                  <a:srgbClr val="FFFF00"/>
                </a:solidFill>
              </a:rPr>
              <a:t>is</a:t>
            </a:r>
            <a:r>
              <a:rPr lang="en-US" altLang="zh-TW" dirty="0" err="1">
                <a:solidFill>
                  <a:srgbClr val="FFFF00"/>
                </a:solidFill>
              </a:rPr>
              <a:t>Parallel</a:t>
            </a:r>
            <a:r>
              <a:rPr lang="en-US" altLang="zh-TW" dirty="0">
                <a:solidFill>
                  <a:srgbClr val="FFFF00"/>
                </a:solidFill>
              </a:rPr>
              <a:t>(</a:t>
            </a:r>
            <a:r>
              <a:rPr kumimoji="1" lang="en-US" altLang="zh-TW" dirty="0" err="1">
                <a:solidFill>
                  <a:srgbClr val="FFFF00"/>
                </a:solidFill>
              </a:rPr>
              <a:t>const</a:t>
            </a:r>
            <a:r>
              <a:rPr kumimoji="1" lang="en-US" altLang="zh-TW" dirty="0">
                <a:solidFill>
                  <a:srgbClr val="FFFF00"/>
                </a:solidFill>
              </a:rPr>
              <a:t> Point2 &amp;A, </a:t>
            </a:r>
            <a:r>
              <a:rPr kumimoji="1" lang="en-US" altLang="zh-TW" dirty="0" err="1">
                <a:solidFill>
                  <a:srgbClr val="FFFF00"/>
                </a:solidFill>
              </a:rPr>
              <a:t>const</a:t>
            </a:r>
            <a:r>
              <a:rPr kumimoji="1" lang="en-US" altLang="zh-TW" dirty="0">
                <a:solidFill>
                  <a:srgbClr val="FFFF00"/>
                </a:solidFill>
              </a:rPr>
              <a:t> &amp;Point2 &amp;B, </a:t>
            </a:r>
            <a:r>
              <a:rPr kumimoji="1" lang="en-US" altLang="zh-TW" dirty="0" err="1">
                <a:solidFill>
                  <a:srgbClr val="FFFF00"/>
                </a:solidFill>
              </a:rPr>
              <a:t>const</a:t>
            </a:r>
            <a:r>
              <a:rPr kumimoji="1" lang="en-US" altLang="zh-TW" dirty="0">
                <a:solidFill>
                  <a:srgbClr val="FFFF00"/>
                </a:solidFill>
              </a:rPr>
              <a:t> Point2 &amp;C, </a:t>
            </a:r>
            <a:r>
              <a:rPr kumimoji="1" lang="en-US" altLang="zh-TW" dirty="0" err="1">
                <a:solidFill>
                  <a:srgbClr val="FFFF00"/>
                </a:solidFill>
              </a:rPr>
              <a:t>const</a:t>
            </a:r>
            <a:r>
              <a:rPr kumimoji="1" lang="en-US" altLang="zh-TW" dirty="0">
                <a:solidFill>
                  <a:srgbClr val="FFFF00"/>
                </a:solidFill>
              </a:rPr>
              <a:t> Point2 &amp;D</a:t>
            </a:r>
            <a:r>
              <a:rPr lang="en-US" altLang="zh-TW" dirty="0">
                <a:solidFill>
                  <a:srgbClr val="FFFF00"/>
                </a:solidFill>
              </a:rPr>
              <a:t>)</a:t>
            </a:r>
          </a:p>
        </p:txBody>
      </p:sp>
      <p:cxnSp>
        <p:nvCxnSpPr>
          <p:cNvPr id="5" name="直線接點 4"/>
          <p:cNvCxnSpPr/>
          <p:nvPr/>
        </p:nvCxnSpPr>
        <p:spPr>
          <a:xfrm>
            <a:off x="1504465" y="4308664"/>
            <a:ext cx="3259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>
            <a:off x="2174421" y="4308664"/>
            <a:ext cx="4087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54FEB083-54CD-9944-AD1E-8A37A5C12094}"/>
              </a:ext>
            </a:extLst>
          </p:cNvPr>
          <p:cNvSpPr txBox="1"/>
          <p:nvPr/>
        </p:nvSpPr>
        <p:spPr>
          <a:xfrm>
            <a:off x="7843185" y="251239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b="1" dirty="0"/>
              <a:t>R</a:t>
            </a:r>
            <a:endParaRPr kumimoji="1" lang="zh-TW" altLang="en-US" sz="4000" b="1" dirty="0"/>
          </a:p>
        </p:txBody>
      </p:sp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D107FAD9-D904-0853-5096-269669586D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9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181"/>
    </mc:Choice>
    <mc:Fallback xmlns="">
      <p:transition spd="slow" advTm="521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15" x="3811588" y="5726113"/>
          <p14:tracePt t="2325" x="3578225" y="5692775"/>
          <p14:tracePt t="2331" x="3365500" y="5664200"/>
          <p14:tracePt t="2346" x="3132138" y="5629275"/>
          <p14:tracePt t="2348" x="2949575" y="5607050"/>
          <p14:tracePt t="2360" x="2765425" y="5565775"/>
          <p14:tracePt t="2365" x="2593975" y="5532438"/>
          <p14:tracePt t="2377" x="2422525" y="5480050"/>
          <p14:tracePt t="2381" x="2103438" y="5407025"/>
          <p14:tracePt t="2391" x="1965325" y="5372100"/>
          <p14:tracePt t="2398" x="1668463" y="5275263"/>
          <p14:tracePt t="2411" x="1217613" y="5114925"/>
          <p14:tracePt t="2418" x="993775" y="5011738"/>
          <p14:tracePt t="2426" x="800100" y="4926013"/>
          <p14:tracePt t="2433" x="628650" y="4840288"/>
          <p14:tracePt t="2445" x="457200" y="4743450"/>
          <p14:tracePt t="2450" x="268288" y="4646613"/>
          <p14:tracePt t="2465" x="107950" y="4560888"/>
          <p14:tracePt t="2681" x="0" y="3279775"/>
          <p14:tracePt t="2688" x="63500" y="3303588"/>
          <p14:tracePt t="2695" x="107950" y="3343275"/>
          <p14:tracePt t="2703" x="171450" y="3378200"/>
          <p14:tracePt t="2712" x="246063" y="3429000"/>
          <p14:tracePt t="2719" x="268288" y="3451225"/>
          <p14:tracePt t="2726" x="307975" y="3492500"/>
          <p14:tracePt t="2734" x="342900" y="3514725"/>
          <p14:tracePt t="2744" x="382588" y="3536950"/>
          <p14:tracePt t="2750" x="406400" y="3554413"/>
          <p14:tracePt t="2758" x="417513" y="3565525"/>
          <p14:tracePt t="2766" x="439738" y="3589338"/>
          <p14:tracePt t="2777" x="468313" y="3611563"/>
          <p14:tracePt t="2782" x="479425" y="3622675"/>
          <p14:tracePt t="2791" x="492125" y="3640138"/>
          <p14:tracePt t="2798" x="514350" y="3675063"/>
          <p14:tracePt t="2806" x="542925" y="3686175"/>
          <p14:tracePt t="2815" x="554038" y="3708400"/>
          <p14:tracePt t="2821" x="577850" y="3736975"/>
          <p14:tracePt t="2831" x="600075" y="3760788"/>
          <p14:tracePt t="2837" x="617538" y="3783013"/>
          <p14:tracePt t="2848" x="639763" y="3811588"/>
          <p14:tracePt t="2853" x="663575" y="3835400"/>
          <p14:tracePt t="2865" x="685800" y="3868738"/>
          <p14:tracePt t="2869" x="703263" y="3897313"/>
          <p14:tracePt t="2881" x="714375" y="3908425"/>
          <p14:tracePt t="2885" x="736600" y="3932238"/>
          <p14:tracePt t="2898" x="749300" y="3954463"/>
          <p14:tracePt t="2900" x="771525" y="3971925"/>
          <p14:tracePt t="2915" x="800100" y="3983038"/>
          <p14:tracePt t="2917" x="822325" y="3983038"/>
          <p14:tracePt t="2932" x="846138" y="3994150"/>
          <p14:tracePt t="2932" x="874713" y="3994150"/>
          <p14:tracePt t="2944" x="896938" y="3983038"/>
          <p14:tracePt t="2949" x="920750" y="3932238"/>
          <p14:tracePt t="2956" x="960438" y="3886200"/>
          <p14:tracePt t="2965" x="1017588" y="3822700"/>
          <p14:tracePt t="2971" x="1068388" y="3760788"/>
          <p14:tracePt t="2982" x="1143000" y="3697288"/>
          <p14:tracePt t="2988" x="1268413" y="3611563"/>
          <p14:tracePt t="2998" x="1314450" y="3600450"/>
          <p14:tracePt t="3003" x="1463675" y="3536950"/>
          <p14:tracePt t="3015" x="1571625" y="3514725"/>
          <p14:tracePt t="3019" x="1697038" y="3514725"/>
          <p14:tracePt t="3032" x="1828800" y="3503613"/>
          <p14:tracePt t="3036" x="1943100" y="3503613"/>
          <p14:tracePt t="3048" x="2074863" y="3503613"/>
          <p14:tracePt t="3051" x="2211388" y="3503613"/>
          <p14:tracePt t="3065" x="2349500" y="3514725"/>
          <p14:tracePt t="3067" x="2411413" y="3536950"/>
          <p14:tracePt t="3082" x="2520950" y="3554413"/>
          <p14:tracePt t="3083" x="2628900" y="3565525"/>
          <p14:tracePt t="3098" x="2743200" y="3578225"/>
          <p14:tracePt t="3099" x="2840038" y="3589338"/>
          <p14:tracePt t="3109" x="2914650" y="3589338"/>
          <p14:tracePt t="3115" x="2989263" y="3589338"/>
          <p14:tracePt t="3122" x="3022600" y="3578225"/>
          <p14:tracePt t="3131" x="3074988" y="3565525"/>
          <p14:tracePt t="3138" x="3108325" y="3536950"/>
          <p14:tracePt t="3148" x="3149600" y="3525838"/>
          <p14:tracePt t="3154" x="3160713" y="3514725"/>
          <p14:tracePt t="3367" x="3171825" y="3514725"/>
          <p14:tracePt t="3375" x="3206750" y="3503613"/>
          <p14:tracePt t="3383" x="3246438" y="3479800"/>
          <p14:tracePt t="3393" x="3292475" y="3463925"/>
          <p14:tracePt t="3399" x="3321050" y="3440113"/>
          <p14:tracePt t="3408" x="3343275" y="3429000"/>
          <p14:tracePt t="3415" x="3365500" y="3406775"/>
          <p14:tracePt t="3423" x="3378200" y="3394075"/>
          <p14:tracePt t="3431" x="3394075" y="3378200"/>
          <p14:tracePt t="3439" x="3406775" y="3378200"/>
          <p14:tracePt t="3447" x="3406775" y="3365500"/>
          <p14:tracePt t="3462" x="3394075" y="3365500"/>
          <p14:tracePt t="3470" x="3354388" y="3365500"/>
          <p14:tracePt t="3478" x="3303588" y="3365500"/>
          <p14:tracePt t="3486" x="3257550" y="3365500"/>
          <p14:tracePt t="3494" x="3194050" y="3365500"/>
          <p14:tracePt t="3502" x="3149600" y="3365500"/>
          <p14:tracePt t="3513" x="3121025" y="3365500"/>
          <p14:tracePt t="3518" x="3074988" y="3365500"/>
          <p14:tracePt t="3532" x="3035300" y="3365500"/>
          <p14:tracePt t="3535" x="3000375" y="3365500"/>
          <p14:tracePt t="3544" x="2971800" y="3365500"/>
          <p14:tracePt t="3549" x="2960688" y="3354388"/>
          <p14:tracePt t="3558" x="2936875" y="3343275"/>
          <p14:tracePt t="3566" x="2925763" y="3332163"/>
          <p14:tracePt t="3576" x="2925763" y="3321050"/>
          <p14:tracePt t="3582" x="2914650" y="3303588"/>
          <p14:tracePt t="3589" x="2914650" y="3292475"/>
          <p14:tracePt t="3842" x="2903538" y="3268663"/>
          <p14:tracePt t="3850" x="2886075" y="3257550"/>
          <p14:tracePt t="3860" x="2874963" y="3235325"/>
          <p14:tracePt t="3866" x="2863850" y="3217863"/>
          <p14:tracePt t="3874" x="2863850" y="3194050"/>
          <p14:tracePt t="3882" x="2851150" y="3182938"/>
          <p14:tracePt t="3898" x="2840038" y="3171825"/>
          <p14:tracePt t="3913" x="2828925" y="3171825"/>
          <p14:tracePt t="3929" x="2811463" y="3171825"/>
          <p14:tracePt t="3937" x="2800350" y="3171825"/>
          <p14:tracePt t="3961" x="2789238" y="3171825"/>
          <p14:tracePt t="3976" x="2778125" y="3171825"/>
          <p14:tracePt t="4000" x="2778125" y="3182938"/>
          <p14:tracePt t="4016" x="2778125" y="3194050"/>
          <p14:tracePt t="4040" x="2778125" y="3206750"/>
          <p14:tracePt t="4111" x="2765425" y="3206750"/>
          <p14:tracePt t="4119" x="2765425" y="3194050"/>
          <p14:tracePt t="4135" x="2765425" y="3182938"/>
          <p14:tracePt t="4144" x="2765425" y="3171825"/>
          <p14:tracePt t="4151" x="2765425" y="3160713"/>
          <p14:tracePt t="4159" x="2765425" y="3149600"/>
          <p14:tracePt t="4167" x="2765425" y="3121025"/>
          <p14:tracePt t="4177" x="2765425" y="3108325"/>
          <p14:tracePt t="4183" x="2765425" y="3097213"/>
          <p14:tracePt t="4191" x="2765425" y="3074988"/>
          <p14:tracePt t="4199" x="2765425" y="3057525"/>
          <p14:tracePt t="4214" x="2778125" y="3057525"/>
          <p14:tracePt t="4222" x="2778125" y="3046413"/>
          <p14:tracePt t="4230" x="2789238" y="3046413"/>
          <p14:tracePt t="4238" x="2800350" y="3046413"/>
          <p14:tracePt t="4246" x="2828925" y="3046413"/>
          <p14:tracePt t="4254" x="2840038" y="3046413"/>
          <p14:tracePt t="4262" x="2851150" y="3046413"/>
          <p14:tracePt t="4270" x="2874963" y="3057525"/>
          <p14:tracePt t="4278" x="2886075" y="3057525"/>
          <p14:tracePt t="4285" x="2903538" y="3074988"/>
          <p14:tracePt t="4293" x="2914650" y="3086100"/>
          <p14:tracePt t="4301" x="2925763" y="3086100"/>
          <p14:tracePt t="4310" x="2936875" y="3097213"/>
          <p14:tracePt t="4327" x="2949575" y="3097213"/>
          <p14:tracePt t="4341" x="2949575" y="3108325"/>
          <p14:tracePt t="4364" x="2936875" y="3108325"/>
          <p14:tracePt t="4380" x="2925763" y="3108325"/>
          <p14:tracePt t="4388" x="2914650" y="3108325"/>
          <p14:tracePt t="4396" x="2903538" y="3108325"/>
          <p14:tracePt t="4404" x="2886075" y="3108325"/>
          <p14:tracePt t="4420" x="2886075" y="3097213"/>
          <p14:tracePt t="4428" x="2874963" y="3097213"/>
          <p14:tracePt t="4444" x="2874963" y="3086100"/>
          <p14:tracePt t="4460" x="2874963" y="3074988"/>
          <p14:tracePt t="4467" x="2886075" y="3074988"/>
          <p14:tracePt t="4475" x="2903538" y="3057525"/>
          <p14:tracePt t="4493" x="2925763" y="3046413"/>
          <p14:tracePt t="4499" x="2936875" y="3046413"/>
          <p14:tracePt t="4508" x="2949575" y="3046413"/>
          <p14:tracePt t="4602" x="2936875" y="3046413"/>
          <p14:tracePt t="4610" x="2903538" y="3074988"/>
          <p14:tracePt t="4617" x="2851150" y="3121025"/>
          <p14:tracePt t="4626" x="2789238" y="3182938"/>
          <p14:tracePt t="4633" x="2725738" y="3246438"/>
          <p14:tracePt t="4643" x="2679700" y="3321050"/>
          <p14:tracePt t="4649" x="2617788" y="3378200"/>
          <p14:tracePt t="4658" x="2606675" y="3406775"/>
          <p14:tracePt t="4666" x="2565400" y="3451225"/>
          <p14:tracePt t="4676" x="2532063" y="3492500"/>
          <p14:tracePt t="4681" x="2520950" y="3514725"/>
          <p14:tracePt t="4689" x="2508250" y="3525838"/>
          <p14:tracePt t="4697" x="2497138" y="3525838"/>
          <p14:tracePt t="4705" x="2497138" y="3536950"/>
          <p14:tracePt t="4729" x="2508250" y="3536950"/>
          <p14:tracePt t="4736" x="2532063" y="3525838"/>
          <p14:tracePt t="4745" x="2554288" y="3503613"/>
          <p14:tracePt t="4752" x="2565400" y="3492500"/>
          <p14:tracePt t="4760" x="2593975" y="3479800"/>
          <p14:tracePt t="4768" x="2628900" y="3451225"/>
          <p14:tracePt t="4777" x="2657475" y="3429000"/>
          <p14:tracePt t="4784" x="2679700" y="3417888"/>
          <p14:tracePt t="4792" x="2692400" y="3406775"/>
          <p14:tracePt t="4800" x="2703513" y="3378200"/>
          <p14:tracePt t="4810" x="2725738" y="3365500"/>
          <p14:tracePt t="4817" x="2743200" y="3365500"/>
          <p14:tracePt t="4824" x="2743200" y="3354388"/>
          <p14:tracePt t="4831" x="2754313" y="3354388"/>
          <p14:tracePt t="4849" x="2765425" y="3354388"/>
          <p14:tracePt t="5678" x="2765425" y="3332163"/>
          <p14:tracePt t="5686" x="2765425" y="3321050"/>
          <p14:tracePt t="5694" x="2778125" y="3292475"/>
          <p14:tracePt t="5702" x="2800350" y="3257550"/>
          <p14:tracePt t="5710" x="2811463" y="3235325"/>
          <p14:tracePt t="5718" x="2840038" y="3182938"/>
          <p14:tracePt t="5726" x="2851150" y="3132138"/>
          <p14:tracePt t="5734" x="2886075" y="3074988"/>
          <p14:tracePt t="5743" x="2903538" y="3057525"/>
          <p14:tracePt t="5750" x="2925763" y="3011488"/>
          <p14:tracePt t="5758" x="2949575" y="2971800"/>
          <p14:tracePt t="5765" x="2960688" y="2949575"/>
          <p14:tracePt t="5777" x="2971800" y="2925763"/>
          <p14:tracePt t="5781" x="2989263" y="2914650"/>
          <p14:tracePt t="5789" x="2989263" y="2903538"/>
          <p14:tracePt t="5797" x="3000375" y="2886075"/>
          <p14:tracePt t="5805" x="3000375" y="2874963"/>
          <p14:tracePt t="5813" x="3011488" y="2874963"/>
          <p14:tracePt t="5836" x="3022600" y="2874963"/>
          <p14:tracePt t="5852" x="3035300" y="2874963"/>
          <p14:tracePt t="5868" x="3046413" y="2874963"/>
          <p14:tracePt t="5877" x="3057525" y="2874963"/>
          <p14:tracePt t="7261" x="3057525" y="2903538"/>
          <p14:tracePt t="7269" x="3057525" y="2936875"/>
          <p14:tracePt t="7277" x="3057525" y="2971800"/>
          <p14:tracePt t="7285" x="3046413" y="3035300"/>
          <p14:tracePt t="7293" x="3046413" y="3097213"/>
          <p14:tracePt t="7301" x="3035300" y="3182938"/>
          <p14:tracePt t="7309" x="3022600" y="3257550"/>
          <p14:tracePt t="7316" x="3011488" y="3332163"/>
          <p14:tracePt t="7327" x="3000375" y="3406775"/>
          <p14:tracePt t="7332" x="2989263" y="3429000"/>
          <p14:tracePt t="7341" x="2989263" y="3463925"/>
          <p14:tracePt t="7348" x="2971800" y="3503613"/>
          <p14:tracePt t="7359" x="2960688" y="3525838"/>
          <p14:tracePt t="7364" x="2949575" y="3525838"/>
          <p14:tracePt t="7578" x="2936875" y="3525838"/>
          <p14:tracePt t="7586" x="2914650" y="3525838"/>
          <p14:tracePt t="7594" x="2874963" y="3536950"/>
          <p14:tracePt t="7602" x="2863850" y="3536950"/>
          <p14:tracePt t="7609" x="2840038" y="3536950"/>
          <p14:tracePt t="7618" x="2811463" y="3536950"/>
          <p14:tracePt t="7627" x="2789238" y="3525838"/>
          <p14:tracePt t="7633" x="2778125" y="3514725"/>
          <p14:tracePt t="7641" x="2765425" y="3503613"/>
          <p14:tracePt t="7649" x="2754313" y="3503613"/>
          <p14:tracePt t="7660" x="2754313" y="3492500"/>
          <p14:tracePt t="7665" x="2754313" y="3451225"/>
          <p14:tracePt t="7674" x="2754313" y="3429000"/>
          <p14:tracePt t="7680" x="2754313" y="3406775"/>
          <p14:tracePt t="7688" x="2765425" y="3378200"/>
          <p14:tracePt t="7696" x="2789238" y="3354388"/>
          <p14:tracePt t="7704" x="2811463" y="3321050"/>
          <p14:tracePt t="7712" x="2840038" y="3292475"/>
          <p14:tracePt t="7720" x="2851150" y="3279775"/>
          <p14:tracePt t="7728" x="2886075" y="3268663"/>
          <p14:tracePt t="7736" x="2914650" y="3246438"/>
          <p14:tracePt t="7744" x="2925763" y="3246438"/>
          <p14:tracePt t="7752" x="2936875" y="3235325"/>
          <p14:tracePt t="7760" x="2960688" y="3235325"/>
          <p14:tracePt t="7769" x="2971800" y="3235325"/>
          <p14:tracePt t="7783" x="2989263" y="3235325"/>
          <p14:tracePt t="7799" x="2989263" y="3246438"/>
          <p14:tracePt t="7815" x="2989263" y="3257550"/>
          <p14:tracePt t="7847" x="2971800" y="3257550"/>
          <p14:tracePt t="7855" x="2960688" y="3257550"/>
          <p14:tracePt t="7886" x="2949575" y="3257550"/>
          <p14:tracePt t="7973" x="2960688" y="3257550"/>
          <p14:tracePt t="7981" x="2960688" y="3246438"/>
          <p14:tracePt t="8322" x="2960688" y="3235325"/>
          <p14:tracePt t="8330" x="2960688" y="3206750"/>
          <p14:tracePt t="8338" x="2960688" y="3194050"/>
          <p14:tracePt t="8346" x="2960688" y="3171825"/>
          <p14:tracePt t="8353" x="2960688" y="3160713"/>
          <p14:tracePt t="8361" x="2960688" y="3149600"/>
          <p14:tracePt t="8370" x="2971800" y="3121025"/>
          <p14:tracePt t="8377" x="2971800" y="3108325"/>
          <p14:tracePt t="8386" x="2989263" y="3097213"/>
          <p14:tracePt t="8393" x="2989263" y="3074988"/>
          <p14:tracePt t="8401" x="3000375" y="3057525"/>
          <p14:tracePt t="8409" x="3011488" y="3046413"/>
          <p14:tracePt t="8417" x="3035300" y="3022600"/>
          <p14:tracePt t="8426" x="3046413" y="3011488"/>
          <p14:tracePt t="8432" x="3074988" y="3000375"/>
          <p14:tracePt t="8441" x="3097213" y="2989263"/>
          <p14:tracePt t="8448" x="3121025" y="2960688"/>
          <p14:tracePt t="8459" x="3132138" y="2949575"/>
          <p14:tracePt t="8464" x="3160713" y="2936875"/>
          <p14:tracePt t="8472" x="3182938" y="2936875"/>
          <p14:tracePt t="8480" x="3194050" y="2925763"/>
          <p14:tracePt t="8488" x="3217863" y="2914650"/>
          <p14:tracePt t="8496" x="3235325" y="2914650"/>
          <p14:tracePt t="8504" x="3246438" y="2903538"/>
          <p14:tracePt t="8512" x="3257550" y="2903538"/>
          <p14:tracePt t="8520" x="3268663" y="2903538"/>
          <p14:tracePt t="8536" x="3279775" y="2903538"/>
          <p14:tracePt t="8559" x="3292475" y="2903538"/>
          <p14:tracePt t="8607" x="3292475" y="2914650"/>
          <p14:tracePt t="8615" x="3279775" y="2914650"/>
          <p14:tracePt t="8622" x="3268663" y="2914650"/>
          <p14:tracePt t="8631" x="3257550" y="2925763"/>
          <p14:tracePt t="8646" x="3246438" y="2925763"/>
          <p14:tracePt t="8662" x="3235325" y="2936875"/>
          <p14:tracePt t="8670" x="3235325" y="2949575"/>
          <p14:tracePt t="8678" x="3235325" y="2960688"/>
          <p14:tracePt t="8686" x="3217863" y="2960688"/>
          <p14:tracePt t="8694" x="3217863" y="2971800"/>
          <p14:tracePt t="8709" x="3217863" y="2989263"/>
          <p14:tracePt t="8733" x="3217863" y="3000375"/>
          <p14:tracePt t="8812" x="3206750" y="3000375"/>
          <p14:tracePt t="8820" x="3194050" y="3000375"/>
          <p14:tracePt t="8828" x="3182938" y="3000375"/>
          <p14:tracePt t="8836" x="3160713" y="3000375"/>
          <p14:tracePt t="8844" x="3149600" y="3000375"/>
          <p14:tracePt t="8853" x="3132138" y="3000375"/>
          <p14:tracePt t="8862" x="3121025" y="3000375"/>
          <p14:tracePt t="8868" x="3097213" y="3000375"/>
          <p14:tracePt t="8876" x="3086100" y="3000375"/>
          <p14:tracePt t="8884" x="3074988" y="3000375"/>
          <p14:tracePt t="8893" x="3057525" y="3000375"/>
          <p14:tracePt t="8900" x="3046413" y="3011488"/>
          <p14:tracePt t="8908" x="3035300" y="3011488"/>
          <p14:tracePt t="8915" x="3022600" y="3022600"/>
          <p14:tracePt t="8927" x="3011488" y="3035300"/>
          <p14:tracePt t="8931" x="3000375" y="3046413"/>
          <p14:tracePt t="8947" x="2989263" y="3057525"/>
          <p14:tracePt t="8963" x="2971800" y="3074988"/>
          <p14:tracePt t="8979" x="2971800" y="3086100"/>
          <p14:tracePt t="9200" x="2971800" y="3108325"/>
          <p14:tracePt t="9208" x="2971800" y="3121025"/>
          <p14:tracePt t="9216" x="2960688" y="3160713"/>
          <p14:tracePt t="9227" x="2949575" y="3194050"/>
          <p14:tracePt t="9232" x="2936875" y="3206750"/>
          <p14:tracePt t="9241" x="2914650" y="3235325"/>
          <p14:tracePt t="9248" x="2903538" y="3257550"/>
          <p14:tracePt t="9256" x="2874963" y="3268663"/>
          <p14:tracePt t="9264" x="2851150" y="3292475"/>
          <p14:tracePt t="9271" x="2828925" y="3303588"/>
          <p14:tracePt t="9279" x="2811463" y="3321050"/>
          <p14:tracePt t="9287" x="2789238" y="3321050"/>
          <p14:tracePt t="9295" x="2765425" y="3332163"/>
          <p14:tracePt t="9303" x="2754313" y="3332163"/>
          <p14:tracePt t="9311" x="2754313" y="3343275"/>
          <p14:tracePt t="9320" x="2743200" y="3343275"/>
          <p14:tracePt t="9327" x="2725738" y="3343275"/>
          <p14:tracePt t="9335" x="2725738" y="3354388"/>
          <p14:tracePt t="9382" x="2725738" y="3343275"/>
          <p14:tracePt t="9399" x="2743200" y="3332163"/>
          <p14:tracePt t="9406" x="2754313" y="3332163"/>
          <p14:tracePt t="9414" x="2765425" y="3321050"/>
          <p14:tracePt t="9422" x="2778125" y="3321050"/>
          <p14:tracePt t="9430" x="2789238" y="3321050"/>
          <p14:tracePt t="9438" x="2800350" y="3321050"/>
          <p14:tracePt t="9446" x="2811463" y="3321050"/>
          <p14:tracePt t="9462" x="2828925" y="3321050"/>
          <p14:tracePt t="9477" x="2840038" y="3321050"/>
          <p14:tracePt t="9564" x="2840038" y="3303588"/>
          <p14:tracePt t="9572" x="2828925" y="3292475"/>
          <p14:tracePt t="9580" x="2828925" y="3279775"/>
          <p14:tracePt t="9604" x="2828925" y="3268663"/>
          <p14:tracePt t="9612" x="2828925" y="3257550"/>
          <p14:tracePt t="9635" x="2828925" y="3246438"/>
          <p14:tracePt t="9651" x="2840038" y="3246438"/>
          <p14:tracePt t="9660" x="2840038" y="3235325"/>
          <p14:tracePt t="9667" x="2851150" y="3235325"/>
          <p14:tracePt t="9677" x="2851150" y="3217863"/>
          <p14:tracePt t="9691" x="2863850" y="3206750"/>
          <p14:tracePt t="9710" x="2874963" y="3194050"/>
          <p14:tracePt t="9723" x="2874963" y="3182938"/>
          <p14:tracePt t="9731" x="2874963" y="3171825"/>
          <p14:tracePt t="9738" x="2874963" y="3160713"/>
          <p14:tracePt t="9746" x="2874963" y="3149600"/>
          <p14:tracePt t="9762" x="2874963" y="3132138"/>
          <p14:tracePt t="9770" x="2874963" y="3121025"/>
          <p14:tracePt t="9778" x="2874963" y="3108325"/>
          <p14:tracePt t="9794" x="2863850" y="3097213"/>
          <p14:tracePt t="9802" x="2851150" y="3097213"/>
          <p14:tracePt t="9818" x="2840038" y="3086100"/>
          <p14:tracePt t="9825" x="2828925" y="3086100"/>
          <p14:tracePt t="9833" x="2811463" y="3086100"/>
          <p14:tracePt t="9843" x="2800350" y="3086100"/>
          <p14:tracePt t="9849" x="2789238" y="3086100"/>
          <p14:tracePt t="9865" x="2778125" y="3086100"/>
          <p14:tracePt t="9876" x="2754313" y="3086100"/>
          <p14:tracePt t="9881" x="2743200" y="3086100"/>
          <p14:tracePt t="9889" x="2725738" y="3086100"/>
          <p14:tracePt t="9897" x="2714625" y="3097213"/>
          <p14:tracePt t="9905" x="2703513" y="3097213"/>
          <p14:tracePt t="9913" x="2692400" y="3097213"/>
          <p14:tracePt t="9921" x="2692400" y="3108325"/>
          <p14:tracePt t="9937" x="2679700" y="3108325"/>
          <p14:tracePt t="9944" x="2668588" y="3121025"/>
          <p14:tracePt t="9960" x="2668588" y="3132138"/>
          <p14:tracePt t="9976" x="2668588" y="3149600"/>
          <p14:tracePt t="9984" x="2657475" y="3149600"/>
          <p14:tracePt t="9993" x="2657475" y="3160713"/>
          <p14:tracePt t="9999" x="2657475" y="3171825"/>
          <p14:tracePt t="10015" x="2657475" y="3182938"/>
          <p14:tracePt t="10047" x="2657475" y="3194050"/>
          <p14:tracePt t="10063" x="2657475" y="3206750"/>
          <p14:tracePt t="10079" x="2657475" y="3217863"/>
          <p14:tracePt t="10087" x="2640013" y="3235325"/>
          <p14:tracePt t="10095" x="2628900" y="3235325"/>
          <p14:tracePt t="10103" x="2593975" y="3257550"/>
          <p14:tracePt t="10110" x="2582863" y="3257550"/>
          <p14:tracePt t="10118" x="2554288" y="3279775"/>
          <p14:tracePt t="10127" x="2532063" y="3279775"/>
          <p14:tracePt t="10134" x="2508250" y="3292475"/>
          <p14:tracePt t="10142" x="2479675" y="3303588"/>
          <p14:tracePt t="10150" x="2457450" y="3303588"/>
          <p14:tracePt t="10160" x="2435225" y="3303588"/>
          <p14:tracePt t="10166" x="2422525" y="3303588"/>
          <p14:tracePt t="10174" x="2382838" y="3303588"/>
          <p14:tracePt t="10182" x="2371725" y="3292475"/>
          <p14:tracePt t="10193" x="2360613" y="3257550"/>
          <p14:tracePt t="10199" x="2349500" y="3217863"/>
          <p14:tracePt t="10206" x="2349500" y="3182938"/>
          <p14:tracePt t="10213" x="2349500" y="3149600"/>
          <p14:tracePt t="10222" x="2349500" y="3108325"/>
          <p14:tracePt t="10229" x="2349500" y="3074988"/>
          <p14:tracePt t="10238" x="2360613" y="3046413"/>
          <p14:tracePt t="10245" x="2393950" y="3022600"/>
          <p14:tracePt t="10254" x="2435225" y="3000375"/>
          <p14:tracePt t="10261" x="2479675" y="2971800"/>
          <p14:tracePt t="10271" x="2532063" y="2971800"/>
          <p14:tracePt t="10277" x="2582863" y="2960688"/>
          <p14:tracePt t="10287" x="2628900" y="2960688"/>
          <p14:tracePt t="10292" x="2692400" y="2960688"/>
          <p14:tracePt t="10304" x="2754313" y="2960688"/>
          <p14:tracePt t="10310" x="2828925" y="2960688"/>
          <p14:tracePt t="10321" x="2886075" y="3000375"/>
          <p14:tracePt t="10325" x="2949575" y="3035300"/>
          <p14:tracePt t="10338" x="3011488" y="3086100"/>
          <p14:tracePt t="10344" x="3057525" y="3132138"/>
          <p14:tracePt t="10354" x="3074988" y="3160713"/>
          <p14:tracePt t="10358" x="3108325" y="3206750"/>
          <p14:tracePt t="10371" x="3132138" y="3246438"/>
          <p14:tracePt t="10372" x="3149600" y="3268663"/>
          <p14:tracePt t="10380" x="3149600" y="3303588"/>
          <p14:tracePt t="10388" x="3149600" y="3321050"/>
          <p14:tracePt t="10396" x="3149600" y="3354388"/>
          <p14:tracePt t="10404" x="3132138" y="3365500"/>
          <p14:tracePt t="10411" x="3097213" y="3378200"/>
          <p14:tracePt t="10421" x="3046413" y="3394075"/>
          <p14:tracePt t="10427" x="2989263" y="3394075"/>
          <p14:tracePt t="10438" x="2914650" y="3406775"/>
          <p14:tracePt t="10444" x="2840038" y="3406775"/>
          <p14:tracePt t="10454" x="2754313" y="3406775"/>
          <p14:tracePt t="10459" x="2668588" y="3406775"/>
          <p14:tracePt t="10471" x="2582863" y="3378200"/>
          <p14:tracePt t="10488" x="2446338" y="3332163"/>
          <p14:tracePt t="10494" x="2422525" y="3303588"/>
          <p14:tracePt t="10504" x="2360613" y="3279775"/>
          <p14:tracePt t="10508" x="2336800" y="3257550"/>
          <p14:tracePt t="10521" x="2308225" y="3235325"/>
          <p14:tracePt t="10527" x="2286000" y="3217863"/>
          <p14:tracePt t="10538" x="2274888" y="3182938"/>
          <p14:tracePt t="10546" x="2274888" y="3171825"/>
          <p14:tracePt t="10554" x="2274888" y="3149600"/>
          <p14:tracePt t="10562" x="2286000" y="3132138"/>
          <p14:tracePt t="10571" x="2308225" y="3097213"/>
          <p14:tracePt t="10577" x="2336800" y="3086100"/>
          <p14:tracePt t="10831" x="2336800" y="3097213"/>
          <p14:tracePt t="10839" x="2336800" y="3132138"/>
          <p14:tracePt t="10847" x="2336800" y="3171825"/>
          <p14:tracePt t="10855" x="2336800" y="3206750"/>
          <p14:tracePt t="10862" x="2336800" y="3257550"/>
          <p14:tracePt t="10871" x="2336800" y="3303588"/>
          <p14:tracePt t="10878" x="2336800" y="3354388"/>
          <p14:tracePt t="10886" x="2320925" y="3406775"/>
          <p14:tracePt t="10894" x="2320925" y="3463925"/>
          <p14:tracePt t="10902" x="2308225" y="3514725"/>
          <p14:tracePt t="10910" x="2297113" y="3565525"/>
          <p14:tracePt t="10918" x="2297113" y="3622675"/>
          <p14:tracePt t="10926" x="2286000" y="3651250"/>
          <p14:tracePt t="10933" x="2286000" y="3686175"/>
          <p14:tracePt t="10942" x="2274888" y="3725863"/>
          <p14:tracePt t="10949" x="2263775" y="3749675"/>
          <p14:tracePt t="10960" x="2263775" y="3771900"/>
          <p14:tracePt t="10965" x="2251075" y="3783013"/>
          <p14:tracePt t="10974" x="2251075" y="3800475"/>
          <p14:tracePt t="10981" x="2251075" y="3811588"/>
          <p14:tracePt t="11155" x="2251075" y="3822700"/>
          <p14:tracePt t="11172" x="2251075" y="3835400"/>
          <p14:tracePt t="11179" x="2251075" y="3857625"/>
          <p14:tracePt t="11188" x="2251075" y="3868738"/>
          <p14:tracePt t="11195" x="2251075" y="3886200"/>
          <p14:tracePt t="11203" x="2251075" y="3921125"/>
          <p14:tracePt t="11210" x="2263775" y="3943350"/>
          <p14:tracePt t="11218" x="2263775" y="3954463"/>
          <p14:tracePt t="11227" x="2274888" y="3994150"/>
          <p14:tracePt t="11234" x="2286000" y="4017963"/>
          <p14:tracePt t="11242" x="2286000" y="4029075"/>
          <p14:tracePt t="11250" x="2297113" y="4057650"/>
          <p14:tracePt t="11260" x="2297113" y="4079875"/>
          <p14:tracePt t="11266" x="2308225" y="4103688"/>
          <p14:tracePt t="11282" x="2308225" y="4114800"/>
          <p14:tracePt t="11290" x="2308225" y="4132263"/>
          <p14:tracePt t="11298" x="2308225" y="4143375"/>
          <p14:tracePt t="11322" x="2297113" y="4143375"/>
          <p14:tracePt t="11338" x="2286000" y="4143375"/>
          <p14:tracePt t="11369" x="2274888" y="4132263"/>
          <p14:tracePt t="11385" x="2274888" y="4114800"/>
          <p14:tracePt t="11456" x="2274888" y="4103688"/>
          <p14:tracePt t="11464" x="2286000" y="4103688"/>
          <p14:tracePt t="11472" x="2308225" y="4103688"/>
          <p14:tracePt t="11480" x="2336800" y="4092575"/>
          <p14:tracePt t="11488" x="2360613" y="4092575"/>
          <p14:tracePt t="11496" x="2393950" y="4092575"/>
          <p14:tracePt t="11504" x="2446338" y="4092575"/>
          <p14:tracePt t="11512" x="2508250" y="4092575"/>
          <p14:tracePt t="11519" x="2565400" y="4079875"/>
          <p14:tracePt t="11527" x="2640013" y="4068763"/>
          <p14:tracePt t="11539" x="2725738" y="4046538"/>
          <p14:tracePt t="11543" x="2800350" y="4029075"/>
          <p14:tracePt t="11556" x="2886075" y="3994150"/>
          <p14:tracePt t="11560" x="2989263" y="3983038"/>
          <p14:tracePt t="11572" x="3074988" y="3971925"/>
          <p14:tracePt t="11575" x="3149600" y="3971925"/>
          <p14:tracePt t="11812" x="3160713" y="3971925"/>
          <p14:tracePt t="11820" x="3206750" y="3983038"/>
          <p14:tracePt t="11828" x="3246438" y="4006850"/>
          <p14:tracePt t="11836" x="3303588" y="4017963"/>
          <p14:tracePt t="11844" x="3365500" y="4029075"/>
          <p14:tracePt t="11852" x="3417888" y="4029075"/>
          <p14:tracePt t="11860" x="3463925" y="4046538"/>
          <p14:tracePt t="11868" x="3554413" y="4057650"/>
          <p14:tracePt t="11876" x="3651250" y="4079875"/>
          <p14:tracePt t="11883" x="3736975" y="4103688"/>
          <p14:tracePt t="11891" x="3822700" y="4143375"/>
          <p14:tracePt t="11899" x="3897313" y="4178300"/>
          <p14:tracePt t="11910" x="3954463" y="4217988"/>
          <p14:tracePt t="11915" x="3983038" y="4240213"/>
          <p14:tracePt t="11924" x="4017963" y="4292600"/>
          <p14:tracePt t="11931" x="4046538" y="4314825"/>
          <p14:tracePt t="11939" x="4068763" y="4337050"/>
          <p14:tracePt t="12176" x="4068763" y="4360863"/>
          <p14:tracePt t="12184" x="4068763" y="4389438"/>
          <p14:tracePt t="12192" x="4068763" y="4422775"/>
          <p14:tracePt t="12200" x="4057650" y="4475163"/>
          <p14:tracePt t="12210" x="4046538" y="4508500"/>
          <p14:tracePt t="12216" x="4029075" y="4572000"/>
          <p14:tracePt t="12224" x="4017963" y="4635500"/>
          <p14:tracePt t="12231" x="3994150" y="4697413"/>
          <p14:tracePt t="12243" x="3971925" y="4754563"/>
          <p14:tracePt t="12247" x="3943350" y="4806950"/>
          <p14:tracePt t="12256" x="3921125" y="4868863"/>
          <p14:tracePt t="12264" x="3886200" y="4914900"/>
          <p14:tracePt t="12272" x="3857625" y="4954588"/>
          <p14:tracePt t="12279" x="3822700" y="5000625"/>
          <p14:tracePt t="12287" x="3800475" y="5040313"/>
          <p14:tracePt t="12295" x="3760788" y="5086350"/>
          <p14:tracePt t="12303" x="3749675" y="5126038"/>
          <p14:tracePt t="12311" x="3725863" y="5172075"/>
          <p14:tracePt t="12319" x="3697288" y="5222875"/>
          <p14:tracePt t="12326" x="3697288" y="5235575"/>
          <p14:tracePt t="12335" x="3686175" y="5286375"/>
          <p14:tracePt t="12343" x="3686175" y="5308600"/>
          <p14:tracePt t="12350" x="3686175" y="5343525"/>
          <p14:tracePt t="12361" x="3686175" y="5360988"/>
          <p14:tracePt t="12366" x="3686175" y="5383213"/>
          <p14:tracePt t="12382" x="3686175" y="5394325"/>
          <p14:tracePt t="12407" x="3686175" y="5407025"/>
          <p14:tracePt t="12426" x="3686175" y="5418138"/>
          <p14:tracePt t="12445" x="3675063" y="5435600"/>
          <p14:tracePt t="12461" x="3663950" y="5446713"/>
          <p14:tracePt t="12477" x="3651250" y="5446713"/>
          <p14:tracePt t="12485" x="3640138" y="5446713"/>
          <p14:tracePt t="12493" x="3622675" y="5446713"/>
          <p14:tracePt t="12501" x="3611563" y="5418138"/>
          <p14:tracePt t="12508" x="3611563" y="5407025"/>
          <p14:tracePt t="12516" x="3600450" y="5372100"/>
          <p14:tracePt t="12526" x="3589338" y="5332413"/>
          <p14:tracePt t="12532" x="3589338" y="5297488"/>
          <p14:tracePt t="12541" x="3589338" y="5257800"/>
          <p14:tracePt t="12548" x="3589338" y="5211763"/>
          <p14:tracePt t="12559" x="3589338" y="5160963"/>
          <p14:tracePt t="12564" x="3589338" y="5126038"/>
          <p14:tracePt t="12574" x="3589338" y="5075238"/>
          <p14:tracePt t="12580" x="3600450" y="5029200"/>
          <p14:tracePt t="12589" x="3622675" y="4965700"/>
          <p14:tracePt t="12596" x="3651250" y="4892675"/>
          <p14:tracePt t="12604" x="3697288" y="4765675"/>
          <p14:tracePt t="12613" x="3736975" y="4657725"/>
          <p14:tracePt t="12620" x="3771900" y="4594225"/>
          <p14:tracePt t="12627" x="3811588" y="4497388"/>
          <p14:tracePt t="12635" x="3868738" y="4400550"/>
          <p14:tracePt t="12644" x="3921125" y="4292600"/>
          <p14:tracePt t="12651" x="3983038" y="4200525"/>
          <p14:tracePt t="12659" x="4029075" y="4114800"/>
          <p14:tracePt t="12667" x="4092575" y="4046538"/>
          <p14:tracePt t="12677" x="4143375" y="3971925"/>
          <p14:tracePt t="12683" x="4178300" y="3921125"/>
          <p14:tracePt t="12691" x="4217988" y="3868738"/>
          <p14:tracePt t="12699" x="4240213" y="3846513"/>
          <p14:tracePt t="12710" x="4264025" y="3800475"/>
          <p14:tracePt t="12714" x="4292600" y="3771900"/>
          <p14:tracePt t="12725" x="4314825" y="3749675"/>
          <p14:tracePt t="12730" x="4337050" y="3725863"/>
          <p14:tracePt t="12744" x="4349750" y="3697288"/>
          <p14:tracePt t="12747" x="4360863" y="3686175"/>
          <p14:tracePt t="12758" x="4378325" y="3675063"/>
          <p14:tracePt t="12762" x="4389438" y="3663950"/>
          <p14:tracePt t="12777" x="4400550" y="3651250"/>
          <p14:tracePt t="12791" x="4411663" y="3640138"/>
          <p14:tracePt t="12801" x="4422775" y="3640138"/>
          <p14:tracePt t="12841" x="4435475" y="3640138"/>
          <p14:tracePt t="12881" x="4435475" y="3663950"/>
          <p14:tracePt t="12889" x="4435475" y="3686175"/>
          <p14:tracePt t="12896" x="4435475" y="3725863"/>
          <p14:tracePt t="12904" x="4435475" y="3760788"/>
          <p14:tracePt t="12912" x="4435475" y="3822700"/>
          <p14:tracePt t="12920" x="4422775" y="3886200"/>
          <p14:tracePt t="12928" x="4389438" y="3983038"/>
          <p14:tracePt t="12936" x="4360863" y="4046538"/>
          <p14:tracePt t="12944" x="4325938" y="4132263"/>
          <p14:tracePt t="12952" x="4292600" y="4229100"/>
          <p14:tracePt t="12960" x="4251325" y="4314825"/>
          <p14:tracePt t="12968" x="4217988" y="4411663"/>
          <p14:tracePt t="12975" x="4165600" y="4508500"/>
          <p14:tracePt t="12983" x="4132263" y="4594225"/>
          <p14:tracePt t="12993" x="4092575" y="4668838"/>
          <p14:tracePt t="12999" x="4068763" y="4743450"/>
          <p14:tracePt t="13008" x="4029075" y="4806950"/>
          <p14:tracePt t="13015" x="4006850" y="4851400"/>
          <p14:tracePt t="13026" x="3983038" y="4914900"/>
          <p14:tracePt t="13031" x="3954463" y="4965700"/>
          <p14:tracePt t="13041" x="3932238" y="5011738"/>
          <p14:tracePt t="13047" x="3932238" y="5040313"/>
          <p14:tracePt t="13060" x="3908425" y="5086350"/>
          <p14:tracePt t="13066" x="3897313" y="5114925"/>
          <p14:tracePt t="13074" x="3886200" y="5137150"/>
          <p14:tracePt t="13079" x="3868738" y="5172075"/>
          <p14:tracePt t="13094" x="3857625" y="5189538"/>
          <p14:tracePt t="13097" x="3846513" y="5200650"/>
          <p14:tracePt t="13108" x="3835400" y="5211763"/>
          <p14:tracePt t="13110" x="3822700" y="5211763"/>
          <p14:tracePt t="13127" x="3811588" y="5211763"/>
          <p14:tracePt t="13134" x="3800475" y="5211763"/>
          <p14:tracePt t="13145" x="3783013" y="5211763"/>
          <p14:tracePt t="13165" x="3771900" y="5211763"/>
          <p14:tracePt t="13181" x="3760788" y="5211763"/>
          <p14:tracePt t="13205" x="3749675" y="5211763"/>
          <p14:tracePt t="13229" x="3736975" y="5211763"/>
          <p14:tracePt t="13245" x="3725863" y="5211763"/>
          <p14:tracePt t="13261" x="3708400" y="5200650"/>
          <p14:tracePt t="13277" x="3697288" y="5189538"/>
          <p14:tracePt t="13284" x="3686175" y="5172075"/>
          <p14:tracePt t="13292" x="3686175" y="5160963"/>
          <p14:tracePt t="13300" x="3675063" y="5149850"/>
          <p14:tracePt t="13310" x="3663950" y="5137150"/>
          <p14:tracePt t="13324" x="3651250" y="5126038"/>
          <p14:tracePt t="13332" x="3640138" y="5126038"/>
          <p14:tracePt t="13343" x="3640138" y="5114925"/>
          <p14:tracePt t="13357" x="3640138" y="5097463"/>
          <p14:tracePt t="13387" x="3640138" y="5086350"/>
          <p14:tracePt t="13395" x="3640138" y="5075238"/>
          <p14:tracePt t="13403" x="3640138" y="5064125"/>
          <p14:tracePt t="13412" x="3640138" y="5029200"/>
          <p14:tracePt t="13419" x="3640138" y="5000625"/>
          <p14:tracePt t="13427" x="3640138" y="4965700"/>
          <p14:tracePt t="13435" x="3640138" y="4914900"/>
          <p14:tracePt t="13443" x="3651250" y="4868863"/>
          <p14:tracePt t="13451" x="3663950" y="4794250"/>
          <p14:tracePt t="13459" x="3675063" y="4732338"/>
          <p14:tracePt t="13466" x="3686175" y="4646613"/>
          <p14:tracePt t="13477" x="3697288" y="4572000"/>
          <p14:tracePt t="13482" x="3725863" y="4508500"/>
          <p14:tracePt t="13491" x="3749675" y="4435475"/>
          <p14:tracePt t="13498" x="3749675" y="4400550"/>
          <p14:tracePt t="13510" x="3760788" y="4360863"/>
          <p14:tracePt t="13514" x="3783013" y="4314825"/>
          <p14:tracePt t="13524" x="3783013" y="4292600"/>
          <p14:tracePt t="13530" x="3800475" y="4264025"/>
          <p14:tracePt t="13543" x="3811588" y="4240213"/>
          <p14:tracePt t="13546" x="3811588" y="4229100"/>
          <p14:tracePt t="13558" x="3822700" y="4217988"/>
          <p14:tracePt t="13561" x="3822700" y="4200525"/>
          <p14:tracePt t="13799" x="3811588" y="4200525"/>
          <p14:tracePt t="13808" x="3783013" y="4189413"/>
          <p14:tracePt t="13814" x="3760788" y="4189413"/>
          <p14:tracePt t="13826" x="3736975" y="4165600"/>
          <p14:tracePt t="13830" x="3708400" y="4165600"/>
          <p14:tracePt t="13838" x="3651250" y="4154488"/>
          <p14:tracePt t="13846" x="3611563" y="4143375"/>
          <p14:tracePt t="13854" x="3578225" y="4143375"/>
          <p14:tracePt t="13862" x="3536950" y="4143375"/>
          <p14:tracePt t="13870" x="3503613" y="4143375"/>
          <p14:tracePt t="13878" x="3463925" y="4143375"/>
          <p14:tracePt t="13886" x="3417888" y="4143375"/>
          <p14:tracePt t="13894" x="3378200" y="4154488"/>
          <p14:tracePt t="13902" x="3321050" y="4154488"/>
          <p14:tracePt t="13909" x="3279775" y="4165600"/>
          <p14:tracePt t="13917" x="3235325" y="4165600"/>
          <p14:tracePt t="13927" x="3182938" y="4165600"/>
          <p14:tracePt t="13933" x="3149600" y="4165600"/>
          <p14:tracePt t="13942" x="3121025" y="4154488"/>
          <p14:tracePt t="13949" x="3097213" y="4143375"/>
          <p14:tracePt t="13958" x="3074988" y="4132263"/>
          <p14:tracePt t="13965" x="3057525" y="4103688"/>
          <p14:tracePt t="13977" x="3046413" y="4092575"/>
          <p14:tracePt t="13981" x="3035300" y="4079875"/>
          <p14:tracePt t="14008" x="3035300" y="4029075"/>
          <p14:tracePt t="14012" x="3046413" y="4006850"/>
          <p14:tracePt t="14027" x="3086100" y="3983038"/>
          <p14:tracePt t="14029" x="3108325" y="3971925"/>
          <p14:tracePt t="14042" x="3149600" y="3943350"/>
          <p14:tracePt t="14045" x="3182938" y="3908425"/>
          <p14:tracePt t="14061" x="3292475" y="3846513"/>
          <p14:tracePt t="14068" x="3343275" y="3822700"/>
          <p14:tracePt t="14076" x="3417888" y="3811588"/>
          <p14:tracePt t="14084" x="3492500" y="3811588"/>
          <p14:tracePt t="14094" x="3565525" y="3811588"/>
          <p14:tracePt t="14099" x="3651250" y="3811588"/>
          <p14:tracePt t="14108" x="3736975" y="3811588"/>
          <p14:tracePt t="14115" x="3811588" y="3846513"/>
          <p14:tracePt t="14127" x="3886200" y="3886200"/>
          <p14:tracePt t="14131" x="3954463" y="3921125"/>
          <p14:tracePt t="14141" x="3983038" y="3932238"/>
          <p14:tracePt t="14147" x="4029075" y="3954463"/>
          <p14:tracePt t="14160" x="4079875" y="3983038"/>
          <p14:tracePt t="14164" x="4103688" y="4006850"/>
          <p14:tracePt t="14175" x="4154488" y="4057650"/>
          <p14:tracePt t="14178" x="4165600" y="4092575"/>
          <p14:tracePt t="14210" x="4189413" y="4217988"/>
          <p14:tracePt t="14213" x="4189413" y="4251325"/>
          <p14:tracePt t="14218" x="4189413" y="4292600"/>
          <p14:tracePt t="14228" x="4189413" y="4325938"/>
          <p14:tracePt t="14234" x="4165600" y="4360863"/>
          <p14:tracePt t="14242" x="4143375" y="4389438"/>
          <p14:tracePt t="14250" x="4103688" y="4400550"/>
          <p14:tracePt t="14261" x="4057650" y="4411663"/>
          <p14:tracePt t="14265" x="4006850" y="4411663"/>
          <p14:tracePt t="14275" x="3943350" y="4411663"/>
          <p14:tracePt t="14282" x="3886200" y="4389438"/>
          <p14:tracePt t="14294" x="3783013" y="4314825"/>
          <p14:tracePt t="14297" x="3749675" y="4264025"/>
          <p14:tracePt t="14308" x="3663950" y="4189413"/>
          <p14:tracePt t="14313" x="3589338" y="4103688"/>
          <p14:tracePt t="14328" x="3525838" y="4046538"/>
          <p14:tracePt t="14330" x="3451225" y="3954463"/>
          <p14:tracePt t="14342" x="3440113" y="3921125"/>
          <p14:tracePt t="14345" x="3394075" y="3868738"/>
          <p14:tracePt t="14361" x="3365500" y="3835400"/>
          <p14:tracePt t="14361" x="3343275" y="3811588"/>
          <p14:tracePt t="14368" x="3332163" y="3800475"/>
          <p14:tracePt t="14376" x="3332163" y="3783013"/>
          <p14:tracePt t="14416" x="3365500" y="3783013"/>
          <p14:tracePt t="14425" x="3406775" y="3783013"/>
          <p14:tracePt t="14432" x="3440113" y="3783013"/>
          <p14:tracePt t="14772" x="3451225" y="3783013"/>
          <p14:tracePt t="14780" x="3479800" y="3783013"/>
          <p14:tracePt t="14788" x="3514725" y="3783013"/>
          <p14:tracePt t="14796" x="3565525" y="3771900"/>
          <p14:tracePt t="14804" x="3622675" y="3760788"/>
          <p14:tracePt t="14812" x="3686175" y="3736975"/>
          <p14:tracePt t="14820" x="3771900" y="3708400"/>
          <p14:tracePt t="14827" x="3846513" y="3686175"/>
          <p14:tracePt t="14836" x="3921125" y="3663950"/>
          <p14:tracePt t="14844" x="4017963" y="3622675"/>
          <p14:tracePt t="14851" x="4103688" y="3600450"/>
          <p14:tracePt t="14859" x="4189413" y="3565525"/>
          <p14:tracePt t="14867" x="4292600" y="3525838"/>
          <p14:tracePt t="14878" x="4378325" y="3503613"/>
          <p14:tracePt t="14883" x="4446588" y="3463925"/>
          <p14:tracePt t="14892" x="4521200" y="3440113"/>
          <p14:tracePt t="14899" x="4606925" y="3417888"/>
          <p14:tracePt t="14911" x="4679950" y="3406775"/>
          <p14:tracePt t="14915" x="4754563" y="3394075"/>
          <p14:tracePt t="14923" x="4818063" y="3394075"/>
          <p14:tracePt t="14931" x="4892675" y="3394075"/>
          <p14:tracePt t="14938" x="4954588" y="3394075"/>
          <p14:tracePt t="14946" x="5000625" y="3394075"/>
          <p14:tracePt t="14954" x="5029200" y="3394075"/>
          <p14:tracePt t="14962" x="5075238" y="3394075"/>
          <p14:tracePt t="14970" x="5149850" y="3417888"/>
          <p14:tracePt t="14978" x="5160963" y="3417888"/>
          <p14:tracePt t="14986" x="5222875" y="3440113"/>
          <p14:tracePt t="14994" x="5257800" y="3463925"/>
          <p14:tracePt t="15002" x="5286375" y="3492500"/>
          <p14:tracePt t="15011" x="5321300" y="3525838"/>
          <p14:tracePt t="15018" x="5343525" y="3565525"/>
          <p14:tracePt t="15028" x="5360988" y="3578225"/>
          <p14:tracePt t="15033" x="5383213" y="3611563"/>
          <p14:tracePt t="15042" x="5407025" y="3640138"/>
          <p14:tracePt t="15049" x="5418138" y="3663950"/>
          <p14:tracePt t="15061" x="5446713" y="3686175"/>
          <p14:tracePt t="15065" x="5446713" y="3697288"/>
          <p14:tracePt t="15075" x="5457825" y="3708400"/>
          <p14:tracePt t="15081" x="5468938" y="3708400"/>
          <p14:tracePt t="15105" x="5480050" y="3725863"/>
          <p14:tracePt t="15120" x="5492750" y="3725863"/>
          <p14:tracePt t="15136" x="5503863" y="3725863"/>
          <p14:tracePt t="15437" x="5503863" y="3736975"/>
          <p14:tracePt t="15445" x="5503863" y="3771900"/>
          <p14:tracePt t="15453" x="5521325" y="3800475"/>
          <p14:tracePt t="15461" x="5521325" y="3811588"/>
          <p14:tracePt t="15469" x="5532438" y="3835400"/>
          <p14:tracePt t="15476" x="5532438" y="3857625"/>
          <p14:tracePt t="15485" x="5532438" y="3886200"/>
          <p14:tracePt t="15494" x="5543550" y="3908425"/>
          <p14:tracePt t="15500" x="5543550" y="3921125"/>
          <p14:tracePt t="15509" x="5543550" y="3932238"/>
          <p14:tracePt t="15527" x="5543550" y="3943350"/>
          <p14:tracePt t="15532" x="5543550" y="3954463"/>
          <p14:tracePt t="15551" x="5543550" y="3971925"/>
          <p14:tracePt t="15556" x="5543550" y="3983038"/>
          <p14:tracePt t="15564" x="5543550" y="3994150"/>
          <p14:tracePt t="15572" x="5543550" y="4006850"/>
          <p14:tracePt t="15587" x="5532438" y="4017963"/>
          <p14:tracePt t="15595" x="5532438" y="4029075"/>
          <p14:tracePt t="15603" x="5521325" y="4046538"/>
          <p14:tracePt t="15619" x="5503863" y="4046538"/>
          <p14:tracePt t="15627" x="5492750" y="4046538"/>
          <p14:tracePt t="15650" x="5480050" y="4046538"/>
          <p14:tracePt t="15690" x="5492750" y="4029075"/>
          <p14:tracePt t="15698" x="5503863" y="4017963"/>
          <p14:tracePt t="15708" x="5543550" y="3994150"/>
          <p14:tracePt t="15714" x="5565775" y="3971925"/>
          <p14:tracePt t="15722" x="5607050" y="3943350"/>
          <p14:tracePt t="15730" x="5651500" y="3921125"/>
          <p14:tracePt t="15738" x="5715000" y="3886200"/>
          <p14:tracePt t="15746" x="5765800" y="3868738"/>
          <p14:tracePt t="15754" x="5811838" y="3846513"/>
          <p14:tracePt t="15762" x="5864225" y="3822700"/>
          <p14:tracePt t="15769" x="5908675" y="3800475"/>
          <p14:tracePt t="15777" x="5961063" y="3771900"/>
          <p14:tracePt t="15785" x="6011863" y="3736975"/>
          <p14:tracePt t="15794" x="6057900" y="3725863"/>
          <p14:tracePt t="15801" x="6108700" y="3697288"/>
          <p14:tracePt t="15809" x="6121400" y="3686175"/>
          <p14:tracePt t="15820" x="6154738" y="3675063"/>
          <p14:tracePt t="15825" x="6229350" y="3663950"/>
          <p14:tracePt t="15833" x="6269038" y="3663950"/>
          <p14:tracePt t="15845" x="6292850" y="3663950"/>
          <p14:tracePt t="15849" x="6343650" y="3663950"/>
          <p14:tracePt t="15859" x="6354763" y="3663950"/>
          <p14:tracePt t="15864" x="6389688" y="3663950"/>
          <p14:tracePt t="15877" x="6400800" y="3675063"/>
          <p14:tracePt t="15880" x="6429375" y="3675063"/>
          <p14:tracePt t="15892" x="6440488" y="3686175"/>
          <p14:tracePt t="15896" x="6451600" y="3697288"/>
          <p14:tracePt t="15911" x="6464300" y="3708400"/>
          <p14:tracePt t="15913" x="6475413" y="3725863"/>
          <p14:tracePt t="15925" x="6486525" y="3749675"/>
          <p14:tracePt t="15928" x="6503988" y="3760788"/>
          <p14:tracePt t="15944" x="6515100" y="3800475"/>
          <p14:tracePt t="15945" x="6526213" y="3822700"/>
          <p14:tracePt t="15951" x="6537325" y="3846513"/>
          <p14:tracePt t="15959" x="6550025" y="3868738"/>
          <p14:tracePt t="15967" x="6550025" y="3897313"/>
          <p14:tracePt t="15977" x="6550025" y="3908425"/>
          <p14:tracePt t="15983" x="6561138" y="3921125"/>
          <p14:tracePt t="15992" x="6561138" y="3932238"/>
          <p14:tracePt t="15999" x="6561138" y="3954463"/>
          <p14:tracePt t="16011" x="6578600" y="3971925"/>
          <p14:tracePt t="16015" x="6578600" y="3983038"/>
          <p14:tracePt t="16025" x="6578600" y="3994150"/>
          <p14:tracePt t="16031" x="6578600" y="4006850"/>
          <p14:tracePt t="16047" x="6578600" y="4017963"/>
          <p14:tracePt t="16284" x="6561138" y="4006850"/>
          <p14:tracePt t="16292" x="6550025" y="3983038"/>
          <p14:tracePt t="16300" x="6526213" y="3932238"/>
          <p14:tracePt t="16311" x="6486525" y="3846513"/>
          <p14:tracePt t="16315" x="6475413" y="3783013"/>
          <p14:tracePt t="16325" x="6429375" y="3640138"/>
          <p14:tracePt t="16331" x="6418263" y="3578225"/>
          <p14:tracePt t="16343" x="6378575" y="3492500"/>
          <p14:tracePt t="16347" x="6354763" y="3394075"/>
          <p14:tracePt t="16355" x="6354763" y="3365500"/>
          <p14:tracePt t="16363" x="6343650" y="3303588"/>
          <p14:tracePt t="16371" x="6332538" y="3246438"/>
          <p14:tracePt t="16379" x="6315075" y="3206750"/>
          <p14:tracePt t="16387" x="6303963" y="3182938"/>
          <p14:tracePt t="16395" x="6292850" y="3160713"/>
          <p14:tracePt t="16403" x="6280150" y="3121025"/>
          <p14:tracePt t="16410" x="6257925" y="3097213"/>
          <p14:tracePt t="16418" x="6240463" y="3057525"/>
          <p14:tracePt t="16427" x="6229350" y="3046413"/>
          <p14:tracePt t="16434" x="6207125" y="3022600"/>
          <p14:tracePt t="16443" x="6183313" y="3011488"/>
          <p14:tracePt t="16450" x="6172200" y="3000375"/>
          <p14:tracePt t="16461" x="6132513" y="2971800"/>
          <p14:tracePt t="16466" x="6097588" y="2971800"/>
          <p14:tracePt t="16476" x="6069013" y="2971800"/>
          <p14:tracePt t="16482" x="6035675" y="2971800"/>
          <p14:tracePt t="16494" x="5994400" y="2989263"/>
          <p14:tracePt t="16498" x="5961063" y="3000375"/>
          <p14:tracePt t="16509" x="5926138" y="3022600"/>
          <p14:tracePt t="16513" x="5886450" y="3046413"/>
          <p14:tracePt t="16527" x="5840413" y="3057525"/>
          <p14:tracePt t="16530" x="5789613" y="3074988"/>
          <p14:tracePt t="16543" x="5765800" y="3086100"/>
          <p14:tracePt t="16545" x="5703888" y="3108325"/>
          <p14:tracePt t="16561" x="5680075" y="3108325"/>
          <p14:tracePt t="16561" x="5640388" y="3121025"/>
          <p14:tracePt t="16569" x="5607050" y="3149600"/>
          <p14:tracePt t="16577" x="5554663" y="3160713"/>
          <p14:tracePt t="16585" x="5543550" y="3171825"/>
          <p14:tracePt t="16594" x="5521325" y="3171825"/>
          <p14:tracePt t="16601" x="5492750" y="3194050"/>
          <p14:tracePt t="16609" x="5468938" y="3206750"/>
          <p14:tracePt t="16616" x="5446713" y="3206750"/>
          <p14:tracePt t="16626" x="5418138" y="3235325"/>
          <p14:tracePt t="16644" x="5383213" y="3257550"/>
          <p14:tracePt t="16648" x="5360988" y="3268663"/>
          <p14:tracePt t="16659" x="5332413" y="3279775"/>
          <p14:tracePt t="16664" x="5321300" y="3292475"/>
          <p14:tracePt t="16677" x="5297488" y="3332163"/>
          <p14:tracePt t="16680" x="5275263" y="3343275"/>
          <p14:tracePt t="16692" x="5275263" y="3365500"/>
          <p14:tracePt t="16696" x="5257800" y="3394075"/>
          <p14:tracePt t="16711" x="5246688" y="3417888"/>
          <p14:tracePt t="16713" x="5235575" y="3440113"/>
          <p14:tracePt t="16726" x="5235575" y="3463925"/>
          <p14:tracePt t="16728" x="5222875" y="3503613"/>
          <p14:tracePt t="16745" x="5211763" y="3536950"/>
          <p14:tracePt t="16751" x="5200650" y="3565525"/>
          <p14:tracePt t="16759" x="5200650" y="3578225"/>
          <p14:tracePt t="16767" x="5200650" y="3589338"/>
          <p14:tracePt t="16778" x="5189538" y="3611563"/>
          <p14:tracePt t="16782" x="5189538" y="3622675"/>
          <p14:tracePt t="16793" x="5189538" y="3640138"/>
          <p14:tracePt t="16798" x="5172075" y="3640138"/>
          <p14:tracePt t="16811" x="5172075" y="3651250"/>
          <p14:tracePt t="16830" x="5172075" y="3663950"/>
          <p14:tracePt t="16901" x="5160963" y="3663950"/>
          <p14:tracePt t="16925" x="5160963" y="3675063"/>
          <p14:tracePt t="16944" x="5149850" y="3675063"/>
          <p14:tracePt t="16949" x="5149850" y="3686175"/>
          <p14:tracePt t="16958" x="5149850" y="3697288"/>
          <p14:tracePt t="16965" x="5137150" y="3697288"/>
          <p14:tracePt t="16973" x="5137150" y="3708400"/>
          <p14:tracePt t="16980" x="5137150" y="3725863"/>
          <p14:tracePt t="16988" x="5126038" y="3725863"/>
          <p14:tracePt t="17004" x="5126038" y="3736975"/>
          <p14:tracePt t="17028" x="5126038" y="3749675"/>
          <p14:tracePt t="17036" x="5114925" y="3749675"/>
          <p14:tracePt t="17044" x="5114925" y="3760788"/>
          <p14:tracePt t="17368" x="5097463" y="3749675"/>
          <p14:tracePt t="17377" x="5064125" y="3725863"/>
          <p14:tracePt t="17384" x="5040313" y="3686175"/>
          <p14:tracePt t="17394" x="4989513" y="3651250"/>
          <p14:tracePt t="17400" x="4965700" y="3611563"/>
          <p14:tracePt t="17408" x="4943475" y="3589338"/>
          <p14:tracePt t="17416" x="4903788" y="3565525"/>
          <p14:tracePt t="17427" x="4879975" y="3536950"/>
          <p14:tracePt t="17432" x="4851400" y="3525838"/>
          <p14:tracePt t="17444" x="4829175" y="3514725"/>
          <p14:tracePt t="17448" x="4806950" y="3514725"/>
          <p14:tracePt t="17460" x="4783138" y="3514725"/>
          <p14:tracePt t="17463" x="4754563" y="3514725"/>
          <p14:tracePt t="17477" x="4721225" y="3514725"/>
          <p14:tracePt t="17480" x="4708525" y="3514725"/>
          <p14:tracePt t="17493" x="4668838" y="3525838"/>
          <p14:tracePt t="17495" x="4635500" y="3536950"/>
          <p14:tracePt t="17511" x="4594225" y="3554413"/>
          <p14:tracePt t="17511" x="4583113" y="3565525"/>
          <p14:tracePt t="17518" x="4537075" y="3589338"/>
          <p14:tracePt t="17527" x="4497388" y="3611563"/>
          <p14:tracePt t="17534" x="4464050" y="3640138"/>
          <p14:tracePt t="17544" x="4435475" y="3663950"/>
          <p14:tracePt t="17550" x="4400550" y="3686175"/>
          <p14:tracePt t="17560" x="4378325" y="3725863"/>
          <p14:tracePt t="17566" x="4337050" y="3749675"/>
          <p14:tracePt t="17577" x="4314825" y="3771900"/>
          <p14:tracePt t="17582" x="4264025" y="3800475"/>
          <p14:tracePt t="17593" x="4240213" y="3822700"/>
          <p14:tracePt t="17598" x="4217988" y="3835400"/>
          <p14:tracePt t="17612" x="4189413" y="3846513"/>
          <p14:tracePt t="17616" x="4154488" y="3857625"/>
          <p14:tracePt t="17627" x="4132263" y="3868738"/>
          <p14:tracePt t="17631" x="4092575" y="3886200"/>
          <p14:tracePt t="17645" x="4079875" y="3897313"/>
          <p14:tracePt t="17648" x="4057650" y="3897313"/>
          <p14:tracePt t="17661" x="4029075" y="3908425"/>
          <p14:tracePt t="17661" x="4017963" y="3921125"/>
          <p14:tracePt t="17669" x="4006850" y="3932238"/>
          <p14:tracePt t="17678" x="3994150" y="3932238"/>
          <p14:tracePt t="17685" x="3983038" y="3943350"/>
          <p14:tracePt t="17695" x="3971925" y="3954463"/>
          <p14:tracePt t="17709" x="3954463" y="3971925"/>
          <p14:tracePt t="17716" x="3954463" y="3983038"/>
          <p14:tracePt t="17727" x="3954463" y="3994150"/>
          <p14:tracePt t="17732" x="3943350" y="3994150"/>
          <p14:tracePt t="17741" x="3943350" y="4006850"/>
          <p14:tracePt t="17772" x="3943350" y="4017963"/>
          <p14:tracePt t="18175" x="3932238" y="4017963"/>
          <p14:tracePt t="18183" x="3921125" y="4017963"/>
          <p14:tracePt t="18191" x="3908425" y="4017963"/>
          <p14:tracePt t="18199" x="3886200" y="4006850"/>
          <p14:tracePt t="18211" x="3846513" y="3994150"/>
          <p14:tracePt t="18215" x="3822700" y="3971925"/>
          <p14:tracePt t="18224" x="3783013" y="3954463"/>
          <p14:tracePt t="18232" x="3749675" y="3943350"/>
          <p14:tracePt t="18244" x="3708400" y="3932238"/>
          <p14:tracePt t="18247" x="3686175" y="3921125"/>
          <p14:tracePt t="18261" x="3663950" y="3908425"/>
          <p14:tracePt t="18264" x="3622675" y="3908425"/>
          <p14:tracePt t="18277" x="3600450" y="3908425"/>
          <p14:tracePt t="18279" x="3589338" y="3908425"/>
          <p14:tracePt t="18294" x="3565525" y="3908425"/>
          <p14:tracePt t="18295" x="3536950" y="3908425"/>
          <p14:tracePt t="18302" x="3514725" y="3908425"/>
          <p14:tracePt t="18311" x="3503613" y="3908425"/>
          <p14:tracePt t="18318" x="3479800" y="3908425"/>
          <p14:tracePt t="18328" x="3463925" y="3908425"/>
          <p14:tracePt t="18334" x="3451225" y="3908425"/>
          <p14:tracePt t="18344" x="3440113" y="3908425"/>
          <p14:tracePt t="18349" x="3429000" y="3921125"/>
          <p14:tracePt t="18365" x="3417888" y="3921125"/>
          <p14:tracePt t="18381" x="3406775" y="3921125"/>
          <p14:tracePt t="18397" x="3406775" y="3932238"/>
          <p14:tracePt t="18411" x="3394075" y="3932238"/>
          <p14:tracePt t="18421" x="3378200" y="3932238"/>
          <p14:tracePt t="18429" x="3365500" y="3932238"/>
          <p14:tracePt t="18445" x="3354388" y="3932238"/>
          <p14:tracePt t="18452" x="3332163" y="3943350"/>
          <p14:tracePt t="18461" x="3321050" y="3943350"/>
          <p14:tracePt t="18468" x="3303588" y="3954463"/>
          <p14:tracePt t="18477" x="3292475" y="3971925"/>
          <p14:tracePt t="18484" x="3279775" y="3983038"/>
          <p14:tracePt t="18495" x="3257550" y="3994150"/>
          <p14:tracePt t="18500" x="3235325" y="4006850"/>
          <p14:tracePt t="18508" x="3206750" y="4017963"/>
          <p14:tracePt t="18516" x="3182938" y="4017963"/>
          <p14:tracePt t="18527" x="3149600" y="4029075"/>
          <p14:tracePt t="18532" x="3108325" y="4029075"/>
          <p14:tracePt t="18540" x="3057525" y="4029075"/>
          <p14:tracePt t="18547" x="3011488" y="4029075"/>
          <p14:tracePt t="18555" x="3000375" y="4029075"/>
          <p14:tracePt t="18563" x="2949575" y="4029075"/>
          <p14:tracePt t="18571" x="2914650" y="4029075"/>
          <p14:tracePt t="18579" x="2886075" y="4029075"/>
          <p14:tracePt t="18840" x="2874963" y="4029075"/>
          <p14:tracePt t="18848" x="2851150" y="4029075"/>
          <p14:tracePt t="18857" x="2828925" y="4017963"/>
          <p14:tracePt t="18864" x="2800350" y="4006850"/>
          <p14:tracePt t="18872" x="2765425" y="3983038"/>
          <p14:tracePt t="18880" x="2754313" y="3971925"/>
          <p14:tracePt t="18888" x="2714625" y="3954463"/>
          <p14:tracePt t="18896" x="2692400" y="3932238"/>
          <p14:tracePt t="18903" x="2668588" y="3932238"/>
          <p14:tracePt t="18912" x="2657475" y="3921125"/>
          <p14:tracePt t="18919" x="2640013" y="3921125"/>
          <p14:tracePt t="18928" x="2628900" y="3921125"/>
          <p14:tracePt t="18935" x="2617788" y="3921125"/>
          <p14:tracePt t="18951" x="2606675" y="3921125"/>
          <p14:tracePt t="18959" x="2606675" y="3932238"/>
          <p14:tracePt t="18983" x="2593975" y="3932238"/>
          <p14:tracePt t="19008" x="2593975" y="3943350"/>
          <p14:tracePt t="19046" x="2606675" y="3954463"/>
          <p14:tracePt t="19086" x="2617788" y="3954463"/>
          <p14:tracePt t="19110" x="2628900" y="3954463"/>
          <p14:tracePt t="19118" x="2640013" y="3954463"/>
          <p14:tracePt t="19133" x="2668588" y="3943350"/>
          <p14:tracePt t="19142" x="2679700" y="3943350"/>
          <p14:tracePt t="19149" x="2692400" y="3932238"/>
          <p14:tracePt t="19158" x="2714625" y="3921125"/>
          <p14:tracePt t="19165" x="2725738" y="3908425"/>
          <p14:tracePt t="19173" x="2754313" y="3897313"/>
          <p14:tracePt t="19181" x="2765425" y="3886200"/>
          <p14:tracePt t="19188" x="2778125" y="3886200"/>
          <p14:tracePt t="19196" x="2789238" y="3886200"/>
          <p14:tracePt t="19204" x="2800350" y="3886200"/>
          <p14:tracePt t="19212" x="2811463" y="3886200"/>
          <p14:tracePt t="19220" x="2828925" y="3886200"/>
          <p14:tracePt t="19228" x="2840038" y="3868738"/>
          <p14:tracePt t="19245" x="2851150" y="3868738"/>
          <p14:tracePt t="19252" x="2863850" y="3868738"/>
          <p14:tracePt t="19260" x="2874963" y="3857625"/>
          <p14:tracePt t="19268" x="2886075" y="3857625"/>
          <p14:tracePt t="19277" x="2914650" y="3846513"/>
          <p14:tracePt t="19284" x="2936875" y="3835400"/>
          <p14:tracePt t="19291" x="2949575" y="3835400"/>
          <p14:tracePt t="19300" x="2989263" y="3822700"/>
          <p14:tracePt t="19308" x="3011488" y="3811588"/>
          <p14:tracePt t="19315" x="3046413" y="3783013"/>
          <p14:tracePt t="19326" x="3086100" y="3771900"/>
          <p14:tracePt t="19331" x="3108325" y="3749675"/>
          <p14:tracePt t="19339" x="3149600" y="3725863"/>
          <p14:tracePt t="19347" x="3182938" y="3697288"/>
          <p14:tracePt t="19355" x="3194050" y="3686175"/>
          <p14:tracePt t="19363" x="3217863" y="3651250"/>
          <p14:tracePt t="19371" x="3246438" y="3622675"/>
          <p14:tracePt t="19758" x="3268663" y="3651250"/>
          <p14:tracePt t="19766" x="3279775" y="3663950"/>
          <p14:tracePt t="19774" x="3303588" y="3675063"/>
          <p14:tracePt t="19782" x="3321050" y="3686175"/>
          <p14:tracePt t="19793" x="3332163" y="3697288"/>
          <p14:tracePt t="19798" x="3343275" y="3708400"/>
          <p14:tracePt t="19806" x="3354388" y="3725863"/>
          <p14:tracePt t="19814" x="3354388" y="3736975"/>
          <p14:tracePt t="19822" x="3354388" y="3760788"/>
          <p14:tracePt t="19831" x="3354388" y="3771900"/>
          <p14:tracePt t="19837" x="3354388" y="3783013"/>
          <p14:tracePt t="19846" x="3354388" y="3800475"/>
          <p14:tracePt t="20011" x="3354388" y="3811588"/>
          <p14:tracePt t="20019" x="3354388" y="3846513"/>
          <p14:tracePt t="20028" x="3354388" y="3868738"/>
          <p14:tracePt t="20035" x="3332163" y="3921125"/>
          <p14:tracePt t="20043" x="3303588" y="3954463"/>
          <p14:tracePt t="20051" x="3292475" y="3994150"/>
          <p14:tracePt t="20059" x="3279775" y="4057650"/>
          <p14:tracePt t="20067" x="3257550" y="4103688"/>
          <p14:tracePt t="20076" x="3235325" y="4178300"/>
          <p14:tracePt t="20083" x="3206750" y="4264025"/>
          <p14:tracePt t="20091" x="3171825" y="4411663"/>
          <p14:tracePt t="20102" x="3160713" y="4464050"/>
          <p14:tracePt t="20108" x="3132138" y="4572000"/>
          <p14:tracePt t="20114" x="3108325" y="4668838"/>
          <p14:tracePt t="20122" x="3074988" y="4765675"/>
          <p14:tracePt t="20131" x="3046413" y="4868863"/>
          <p14:tracePt t="20138" x="3011488" y="4965700"/>
          <p14:tracePt t="20146" x="2971800" y="5051425"/>
          <p14:tracePt t="20154" x="2936875" y="5149850"/>
          <p14:tracePt t="20162" x="2914650" y="5235575"/>
          <p14:tracePt t="20352" x="2914650" y="5246688"/>
          <p14:tracePt t="20369" x="2914650" y="5257800"/>
          <p14:tracePt t="20415" x="2914650" y="5275263"/>
          <p14:tracePt t="20470" x="2925763" y="5257800"/>
          <p14:tracePt t="20479" x="2936875" y="5246688"/>
          <p14:tracePt t="20486" x="2949575" y="5235575"/>
          <p14:tracePt t="20495" x="2960688" y="5222875"/>
          <p14:tracePt t="20502" x="2971800" y="5200650"/>
          <p14:tracePt t="20510" x="2989263" y="5172075"/>
          <p14:tracePt t="20518" x="3000375" y="5149850"/>
          <p14:tracePt t="20526" x="3011488" y="5114925"/>
          <p14:tracePt t="20534" x="3022600" y="5086350"/>
          <p14:tracePt t="20543" x="3035300" y="5051425"/>
          <p14:tracePt t="20550" x="3046413" y="5040313"/>
          <p14:tracePt t="20558" x="3057525" y="5011738"/>
          <p14:tracePt t="20565" x="3074988" y="4989513"/>
          <p14:tracePt t="20577" x="3074988" y="4978400"/>
          <p14:tracePt t="20582" x="3086100" y="4965700"/>
          <p14:tracePt t="20589" x="3086100" y="4954588"/>
          <p14:tracePt t="20605" x="3097213" y="4954588"/>
          <p14:tracePt t="20621" x="3097213" y="4943475"/>
          <p14:tracePt t="20652" x="3108325" y="4943475"/>
          <p14:tracePt t="20668" x="3108325" y="4926013"/>
          <p14:tracePt t="20684" x="3121025" y="4926013"/>
          <p14:tracePt t="20692" x="3121025" y="4914900"/>
          <p14:tracePt t="20700" x="3132138" y="4914900"/>
          <p14:tracePt t="20716" x="3149600" y="4914900"/>
          <p14:tracePt t="20724" x="3160713" y="4903788"/>
          <p14:tracePt t="20743" x="3171825" y="4903788"/>
          <p14:tracePt t="20763" x="3182938" y="4903788"/>
          <p14:tracePt t="20787" x="3194050" y="4903788"/>
          <p14:tracePt t="20796" x="3194050" y="4914900"/>
          <p14:tracePt t="20811" x="3206750" y="4926013"/>
          <p14:tracePt t="20819" x="3217863" y="4926013"/>
          <p14:tracePt t="20827" x="3235325" y="4943475"/>
          <p14:tracePt t="20835" x="3246438" y="4943475"/>
          <p14:tracePt t="20843" x="3257550" y="4943475"/>
          <p14:tracePt t="20850" x="3268663" y="4943475"/>
          <p14:tracePt t="20858" x="3292475" y="4954588"/>
          <p14:tracePt t="20866" x="3321050" y="4954588"/>
          <p14:tracePt t="20876" x="3332163" y="4954588"/>
          <p14:tracePt t="20882" x="3343275" y="4954588"/>
          <p14:tracePt t="20891" x="3365500" y="4954588"/>
          <p14:tracePt t="20898" x="3378200" y="4954588"/>
          <p14:tracePt t="21191" x="3406775" y="4954588"/>
          <p14:tracePt t="21199" x="3429000" y="4954588"/>
          <p14:tracePt t="21207" x="3463925" y="4954588"/>
          <p14:tracePt t="21214" x="3503613" y="4954588"/>
          <p14:tracePt t="21222" x="3578225" y="4954588"/>
          <p14:tracePt t="21230" x="3663950" y="4954588"/>
          <p14:tracePt t="21238" x="3800475" y="4954588"/>
          <p14:tracePt t="21246" x="3846513" y="4954588"/>
          <p14:tracePt t="21254" x="3943350" y="4954588"/>
          <p14:tracePt t="21263" x="4017963" y="4954588"/>
          <p14:tracePt t="21270" x="4103688" y="4954588"/>
          <p14:tracePt t="21278" x="4178300" y="4943475"/>
          <p14:tracePt t="21286" x="4240213" y="4943475"/>
          <p14:tracePt t="21294" x="4264025" y="4926013"/>
          <p14:tracePt t="21539" x="4292600" y="4926013"/>
          <p14:tracePt t="21547" x="4325938" y="4914900"/>
          <p14:tracePt t="21555" x="4360863" y="4892675"/>
          <p14:tracePt t="21563" x="4400550" y="4879975"/>
          <p14:tracePt t="21570" x="4446588" y="4868863"/>
          <p14:tracePt t="21578" x="4521200" y="4840288"/>
          <p14:tracePt t="21586" x="4594225" y="4818063"/>
          <p14:tracePt t="21594" x="4679950" y="4794250"/>
          <p14:tracePt t="21602" x="4783138" y="4783138"/>
          <p14:tracePt t="21610" x="4879975" y="4765675"/>
          <p14:tracePt t="21618" x="4954588" y="4743450"/>
          <p14:tracePt t="21627" x="5040313" y="4732338"/>
          <p14:tracePt t="21634" x="5097463" y="4721225"/>
          <p14:tracePt t="21642" x="5160963" y="4697413"/>
          <p14:tracePt t="21650" x="5189538" y="4679950"/>
          <p14:tracePt t="21660" x="5235575" y="4668838"/>
          <p14:tracePt t="21665" x="5275263" y="4657725"/>
          <p14:tracePt t="21674" x="5297488" y="4646613"/>
          <p14:tracePt t="21681" x="5321300" y="4646613"/>
          <p14:tracePt t="21689" x="5372100" y="4646613"/>
          <p14:tracePt t="21697" x="5394325" y="4646613"/>
          <p14:tracePt t="21706" x="5435600" y="4646613"/>
          <p14:tracePt t="21714" x="5457825" y="4657725"/>
          <p14:tracePt t="21721" x="5480050" y="4668838"/>
          <p14:tracePt t="21730" x="5503863" y="4679950"/>
          <p14:tracePt t="21737" x="5521325" y="4708525"/>
          <p14:tracePt t="21747" x="5543550" y="4721225"/>
          <p14:tracePt t="21752" x="5565775" y="4732338"/>
          <p14:tracePt t="21763" x="5589588" y="4743450"/>
          <p14:tracePt t="21768" x="5618163" y="4754563"/>
          <p14:tracePt t="21780" x="5629275" y="4765675"/>
          <p14:tracePt t="21784" x="5651500" y="4783138"/>
          <p14:tracePt t="21797" x="5664200" y="4794250"/>
          <p14:tracePt t="21800" x="5692775" y="4806950"/>
          <p14:tracePt t="21814" x="5703888" y="4818063"/>
          <p14:tracePt t="21830" x="5715000" y="4829175"/>
          <p14:tracePt t="21847" x="5726113" y="4829175"/>
          <p14:tracePt t="22022" x="5715000" y="4829175"/>
          <p14:tracePt t="22030" x="5703888" y="4829175"/>
          <p14:tracePt t="22037" x="5680075" y="4829175"/>
          <p14:tracePt t="22045" x="5640388" y="4829175"/>
          <p14:tracePt t="22053" x="5589588" y="4829175"/>
          <p14:tracePt t="22061" x="5480050" y="4829175"/>
          <p14:tracePt t="22069" x="5435600" y="4829175"/>
          <p14:tracePt t="22078" x="5332413" y="4829175"/>
          <p14:tracePt t="22085" x="5235575" y="4829175"/>
          <p14:tracePt t="22093" x="5064125" y="4829175"/>
          <p14:tracePt t="22100" x="4954588" y="4840288"/>
          <p14:tracePt t="22110" x="4829175" y="4879975"/>
          <p14:tracePt t="22116" x="4721225" y="4914900"/>
          <p14:tracePt t="22124" x="4646613" y="4954588"/>
          <p14:tracePt t="22132" x="4537075" y="5000625"/>
          <p14:tracePt t="22143" x="4411663" y="5051425"/>
          <p14:tracePt t="22148" x="4303713" y="5086350"/>
          <p14:tracePt t="22158" x="4200525" y="5137150"/>
          <p14:tracePt t="22164" x="4114800" y="5172075"/>
          <p14:tracePt t="22177" x="4029075" y="5211763"/>
          <p14:tracePt t="22181" x="3971925" y="5246688"/>
          <p14:tracePt t="22191" x="3943350" y="5257800"/>
          <p14:tracePt t="22197" x="3897313" y="5286375"/>
          <p14:tracePt t="22210" x="3857625" y="5308600"/>
          <p14:tracePt t="22214" x="3822700" y="5321300"/>
          <p14:tracePt t="22224" x="3811588" y="5321300"/>
          <p14:tracePt t="22231" x="3800475" y="5332413"/>
          <p14:tracePt t="22245" x="3771900" y="5343525"/>
          <p14:tracePt t="22260" x="3760788" y="5343525"/>
          <p14:tracePt t="22322" x="3760788" y="5332413"/>
          <p14:tracePt t="22370" x="3760788" y="5321300"/>
          <p14:tracePt t="22409" x="3760788" y="5308600"/>
          <p14:tracePt t="22425" x="3771900" y="5308600"/>
          <p14:tracePt t="22433" x="3783013" y="5308600"/>
          <p14:tracePt t="22441" x="3800475" y="5308600"/>
          <p14:tracePt t="22449" x="3822700" y="5308600"/>
          <p14:tracePt t="22460" x="3835400" y="5308600"/>
          <p14:tracePt t="22465" x="3846513" y="5308600"/>
          <p14:tracePt t="22473" x="3868738" y="5308600"/>
          <p14:tracePt t="22481" x="3886200" y="5297488"/>
          <p14:tracePt t="22488" x="3897313" y="5297488"/>
          <p14:tracePt t="22497" x="3921125" y="5286375"/>
          <p14:tracePt t="22504" x="3943350" y="5286375"/>
          <p14:tracePt t="22513" x="3971925" y="5275263"/>
          <p14:tracePt t="22520" x="3983038" y="5257800"/>
          <p14:tracePt t="22528" x="4006850" y="5246688"/>
          <p14:tracePt t="22536" x="4029075" y="5246688"/>
          <p14:tracePt t="22544" x="4057650" y="5235575"/>
          <p14:tracePt t="22552" x="4079875" y="5235575"/>
          <p14:tracePt t="22559" x="4103688" y="5211763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065520" y="1218981"/>
            <a:ext cx="29718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Heiti TC Light" charset="-120"/>
              </a:rPr>
              <a:t>左圖為示範的測試環境</a:t>
            </a:r>
            <a:endParaRPr lang="en-US" altLang="zh-TW" dirty="0">
              <a:latin typeface="Adobe 黑体 Std R" panose="020B0400000000000000" pitchFamily="34" charset="-128"/>
              <a:ea typeface="Adobe 黑体 Std R" panose="020B0400000000000000" pitchFamily="34" charset="-128"/>
              <a:cs typeface="Heiti TC Light" charset="-120"/>
            </a:endParaRPr>
          </a:p>
          <a:p>
            <a:r>
              <a:rPr lang="zh-TW" altLang="en-US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Heiti TC Light" charset="-120"/>
              </a:rPr>
              <a:t>一個交互式的系統</a:t>
            </a:r>
            <a:endParaRPr lang="en-US" altLang="zh-TW" dirty="0">
              <a:latin typeface="Adobe 黑体 Std R" panose="020B0400000000000000" pitchFamily="34" charset="-128"/>
              <a:ea typeface="Adobe 黑体 Std R" panose="020B0400000000000000" pitchFamily="34" charset="-128"/>
              <a:cs typeface="Heiti TC Light" charset="-120"/>
            </a:endParaRPr>
          </a:p>
          <a:p>
            <a:endParaRPr lang="en-US" altLang="zh-TW" sz="1400" dirty="0">
              <a:latin typeface="Adobe 黑体 Std R" panose="020B0400000000000000" pitchFamily="34" charset="-128"/>
              <a:ea typeface="Adobe 黑体 Std R" panose="020B0400000000000000" pitchFamily="34" charset="-128"/>
              <a:cs typeface="Heiti TC Light" charset="-120"/>
            </a:endParaRPr>
          </a:p>
          <a:p>
            <a:r>
              <a:rPr lang="zh-TW" altLang="en-US" sz="14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Heiti TC Light" charset="-120"/>
              </a:rPr>
              <a:t>系統首先詢問使用者要輸入的形狀類型</a:t>
            </a:r>
            <a:endParaRPr lang="en-US" altLang="zh-TW" sz="1400" dirty="0">
              <a:latin typeface="Adobe 黑体 Std R" panose="020B0400000000000000" pitchFamily="34" charset="-128"/>
              <a:ea typeface="Adobe 黑体 Std R" panose="020B0400000000000000" pitchFamily="34" charset="-128"/>
              <a:cs typeface="Heiti TC Light" charset="-120"/>
            </a:endParaRPr>
          </a:p>
          <a:p>
            <a:endParaRPr lang="en-US" altLang="zh-TW" sz="1400" dirty="0">
              <a:latin typeface="Adobe 黑体 Std R" panose="020B0400000000000000" pitchFamily="34" charset="-128"/>
              <a:ea typeface="Adobe 黑体 Std R" panose="020B0400000000000000" pitchFamily="34" charset="-128"/>
              <a:cs typeface="Heiti TC Light" charset="-120"/>
            </a:endParaRPr>
          </a:p>
          <a:p>
            <a:r>
              <a:rPr lang="zh-TW" altLang="en-US" sz="14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Heiti TC Light" charset="-120"/>
              </a:rPr>
              <a:t>接著讓使用者輸入四個點的</a:t>
            </a:r>
            <a:r>
              <a:rPr lang="en-US" altLang="zh-TW" sz="14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Heiti TC Light" charset="-120"/>
              </a:rPr>
              <a:t>X</a:t>
            </a:r>
            <a:r>
              <a:rPr lang="zh-TW" altLang="en-US" sz="14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Heiti TC Light" charset="-120"/>
              </a:rPr>
              <a:t>與</a:t>
            </a:r>
            <a:r>
              <a:rPr lang="en-US" altLang="zh-TW" sz="14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Heiti TC Light" charset="-120"/>
              </a:rPr>
              <a:t>Y</a:t>
            </a:r>
          </a:p>
          <a:p>
            <a:endParaRPr lang="en-US" altLang="zh-TW" sz="1400" dirty="0">
              <a:latin typeface="Adobe 黑体 Std R" panose="020B0400000000000000" pitchFamily="34" charset="-128"/>
              <a:ea typeface="Adobe 黑体 Std R" panose="020B0400000000000000" pitchFamily="34" charset="-128"/>
              <a:cs typeface="Heiti TC Light" charset="-120"/>
            </a:endParaRPr>
          </a:p>
          <a:p>
            <a:r>
              <a:rPr lang="zh-TW" altLang="en-US" sz="14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Heiti TC Light" charset="-120"/>
              </a:rPr>
              <a:t>最後輸出形狀驗證結果</a:t>
            </a:r>
            <a:br>
              <a:rPr lang="en-US" altLang="zh-TW" sz="14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Heiti TC Light" charset="-120"/>
              </a:rPr>
            </a:br>
            <a:r>
              <a:rPr lang="en-US" altLang="zh-TW" sz="14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Heiti TC Light" charset="-120"/>
              </a:rPr>
              <a:t>(1) </a:t>
            </a:r>
            <a:r>
              <a:rPr lang="zh-TW" altLang="en-US" sz="14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Heiti TC Light" charset="-120"/>
              </a:rPr>
              <a:t>形狀正確：計算面積</a:t>
            </a:r>
            <a:endParaRPr lang="en-US" altLang="zh-TW" sz="1400" dirty="0">
              <a:latin typeface="Adobe 黑体 Std R" panose="020B0400000000000000" pitchFamily="34" charset="-128"/>
              <a:ea typeface="Adobe 黑体 Std R" panose="020B0400000000000000" pitchFamily="34" charset="-128"/>
              <a:cs typeface="Heiti TC Light" charset="-120"/>
            </a:endParaRPr>
          </a:p>
          <a:p>
            <a:r>
              <a:rPr lang="en-US" altLang="zh-TW" sz="14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Heiti TC Light" charset="-120"/>
              </a:rPr>
              <a:t>(2) </a:t>
            </a:r>
            <a:r>
              <a:rPr lang="zh-TW" altLang="en-US" sz="14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Heiti TC Light" charset="-120"/>
              </a:rPr>
              <a:t>形狀不正確：回報錯誤</a:t>
            </a:r>
            <a:endParaRPr lang="en-US" altLang="zh-TW" sz="1400" dirty="0">
              <a:latin typeface="Adobe 黑体 Std R" panose="020B0400000000000000" pitchFamily="34" charset="-128"/>
              <a:ea typeface="Adobe 黑体 Std R" panose="020B0400000000000000" pitchFamily="34" charset="-128"/>
              <a:cs typeface="Heiti TC Light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81" y="0"/>
            <a:ext cx="5438158" cy="6858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4FEB083-54CD-9944-AD1E-8A37A5C12094}"/>
              </a:ext>
            </a:extLst>
          </p:cNvPr>
          <p:cNvSpPr txBox="1"/>
          <p:nvPr/>
        </p:nvSpPr>
        <p:spPr>
          <a:xfrm>
            <a:off x="7843185" y="251239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b="1" dirty="0"/>
              <a:t>R</a:t>
            </a:r>
            <a:endParaRPr kumimoji="1" lang="zh-TW" altLang="en-US" sz="4000" b="1" dirty="0"/>
          </a:p>
        </p:txBody>
      </p:sp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3918DFDD-5968-4748-2B2C-2F4F46C98C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3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88"/>
    </mc:Choice>
    <mc:Fallback xmlns="">
      <p:transition spd="slow" advTm="14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002" x="4006850" y="5051425"/>
          <p14:tracePt t="7008" x="3954463" y="4978400"/>
          <p14:tracePt t="7018" x="3921125" y="4914900"/>
          <p14:tracePt t="7023" x="3868738" y="4851400"/>
          <p14:tracePt t="7044" x="3800475" y="4754563"/>
          <p14:tracePt t="7048" x="3749675" y="4708525"/>
          <p14:tracePt t="7055" x="3725863" y="4668838"/>
          <p14:tracePt t="7068" x="3686175" y="4635500"/>
          <p14:tracePt t="7071" x="3640138" y="4572000"/>
          <p14:tracePt t="7079" x="3578225" y="4508500"/>
          <p14:tracePt t="7087" x="3536950" y="4464050"/>
          <p14:tracePt t="7095" x="3503613" y="4422775"/>
          <p14:tracePt t="7103" x="3463925" y="4378325"/>
          <p14:tracePt t="7110" x="3440113" y="4349750"/>
          <p14:tracePt t="7119" x="3417888" y="4314825"/>
          <p14:tracePt t="7126" x="3378200" y="4275138"/>
          <p14:tracePt t="7135" x="3354388" y="4240213"/>
          <p14:tracePt t="7142" x="3332163" y="4200525"/>
          <p14:tracePt t="7151" x="3303588" y="4165600"/>
          <p14:tracePt t="7158" x="3279775" y="4132263"/>
          <p14:tracePt t="7169" x="3268663" y="4103688"/>
          <p14:tracePt t="7174" x="3246438" y="4068763"/>
          <p14:tracePt t="7185" x="3217863" y="4029075"/>
          <p14:tracePt t="7190" x="3206750" y="4006850"/>
          <p14:tracePt t="7202" x="3182938" y="3983038"/>
          <p14:tracePt t="7206" x="3160713" y="3954463"/>
          <p14:tracePt t="7218" x="3149600" y="3943350"/>
          <p14:tracePt t="7222" x="3121025" y="3921125"/>
          <p14:tracePt t="7235" x="3108325" y="3908425"/>
          <p14:tracePt t="7237" x="3097213" y="3908425"/>
          <p14:tracePt t="7252" x="3074988" y="3897313"/>
          <p14:tracePt t="7268" x="3057525" y="3886200"/>
          <p14:tracePt t="7269" x="3046413" y="3886200"/>
          <p14:tracePt t="7269" x="3022600" y="3868738"/>
          <p14:tracePt t="7277" x="3011488" y="3868738"/>
          <p14:tracePt t="7285" x="2989263" y="3857625"/>
          <p14:tracePt t="7293" x="2971800" y="3857625"/>
          <p14:tracePt t="7309" x="2960688" y="3846513"/>
          <p14:tracePt t="7319" x="2960688" y="3835400"/>
          <p14:tracePt t="7324" x="2960688" y="3822700"/>
          <p14:tracePt t="7340" x="2989263" y="3800475"/>
          <p14:tracePt t="7352" x="3057525" y="3771900"/>
          <p14:tracePt t="7356" x="3132138" y="3736975"/>
          <p14:tracePt t="7368" x="3235325" y="3697288"/>
          <p14:tracePt t="7372" x="3292475" y="3675063"/>
          <p14:tracePt t="7385" x="3451225" y="3600450"/>
          <p14:tracePt t="7387" x="3600450" y="3554413"/>
          <p14:tracePt t="7402" x="3736975" y="3503613"/>
          <p14:tracePt t="7404" x="3811588" y="3479800"/>
          <p14:tracePt t="7419" x="4017963" y="3429000"/>
          <p14:tracePt t="7420" x="4165600" y="3406775"/>
          <p14:tracePt t="7427" x="4229100" y="3394075"/>
          <p14:tracePt t="7436" x="4349750" y="3394075"/>
          <p14:tracePt t="7443" x="4464050" y="3394075"/>
          <p14:tracePt t="7452" x="4560888" y="3394075"/>
          <p14:tracePt t="7459" x="4646613" y="3394075"/>
          <p14:tracePt t="7469" x="4679950" y="3394075"/>
          <p14:tracePt t="7475" x="4783138" y="3406775"/>
          <p14:tracePt t="7485" x="4794250" y="3417888"/>
          <p14:tracePt t="7490" x="4868863" y="3451225"/>
          <p14:tracePt t="7502" x="4892675" y="3479800"/>
          <p14:tracePt t="7506" x="4914900" y="3503613"/>
          <p14:tracePt t="7520" x="4926013" y="3525838"/>
          <p14:tracePt t="7522" x="4943475" y="3565525"/>
          <p14:tracePt t="7535" x="4954588" y="3589338"/>
          <p14:tracePt t="7538" x="4965700" y="3622675"/>
          <p14:tracePt t="7552" x="4965700" y="3651250"/>
          <p14:tracePt t="7554" x="4965700" y="3686175"/>
          <p14:tracePt t="7570" x="4965700" y="3708400"/>
          <p14:tracePt t="7570" x="4965700" y="3725863"/>
          <p14:tracePt t="7577" x="4954588" y="3749675"/>
          <p14:tracePt t="7586" x="4943475" y="3760788"/>
          <p14:tracePt t="9619" x="4943475" y="3749675"/>
          <p14:tracePt t="9627" x="4926013" y="3708400"/>
          <p14:tracePt t="9635" x="4903788" y="3651250"/>
          <p14:tracePt t="9643" x="4879975" y="3600450"/>
          <p14:tracePt t="9651" x="4851400" y="3536950"/>
          <p14:tracePt t="9659" x="4840288" y="3463925"/>
          <p14:tracePt t="9667" x="4829175" y="3378200"/>
          <p14:tracePt t="9675" x="4818063" y="3292475"/>
          <p14:tracePt t="9683" x="4794250" y="3217863"/>
          <p14:tracePt t="9690" x="4794250" y="3149600"/>
          <p14:tracePt t="9700" x="4794250" y="3057525"/>
          <p14:tracePt t="9706" x="4783138" y="3022600"/>
          <p14:tracePt t="9714" x="4783138" y="2971800"/>
          <p14:tracePt t="9722" x="4783138" y="2925763"/>
          <p14:tracePt t="9733" x="4783138" y="2886075"/>
          <p14:tracePt t="9738" x="4783138" y="2863850"/>
          <p14:tracePt t="9951" x="4743450" y="2828925"/>
          <p14:tracePt t="9959" x="4697413" y="2778125"/>
          <p14:tracePt t="9968" x="4635500" y="2725738"/>
          <p14:tracePt t="9975" x="4537075" y="2657475"/>
          <p14:tracePt t="9983" x="4486275" y="2617788"/>
          <p14:tracePt t="9991" x="4378325" y="2532063"/>
          <p14:tracePt t="10000" x="4292600" y="2457450"/>
          <p14:tracePt t="10007" x="4178300" y="2371725"/>
          <p14:tracePt t="10015" x="4092575" y="2308225"/>
          <p14:tracePt t="10023" x="4017963" y="2251075"/>
          <p14:tracePt t="10033" x="3983038" y="2222500"/>
          <p14:tracePt t="10039" x="3932238" y="2178050"/>
          <p14:tracePt t="10047" x="3908425" y="2149475"/>
          <p14:tracePt t="10055" x="3868738" y="2114550"/>
          <p14:tracePt t="10063" x="3857625" y="2103438"/>
          <p14:tracePt t="10071" x="3846513" y="2074863"/>
          <p14:tracePt t="10078" x="3835400" y="2063750"/>
          <p14:tracePt t="10094" x="3835400" y="2051050"/>
          <p14:tracePt t="10102" x="3835400" y="2039938"/>
          <p14:tracePt t="10110" x="3835400" y="2028825"/>
          <p14:tracePt t="10126" x="3835400" y="2017713"/>
          <p14:tracePt t="10134" x="3835400" y="2006600"/>
          <p14:tracePt t="10142" x="3846513" y="1989138"/>
          <p14:tracePt t="10149" x="3857625" y="1978025"/>
          <p14:tracePt t="10157" x="3868738" y="1965325"/>
          <p14:tracePt t="10167" x="3886200" y="1954213"/>
          <p14:tracePt t="10173" x="3897313" y="1943100"/>
          <p14:tracePt t="10181" x="3908425" y="1943100"/>
          <p14:tracePt t="10189" x="3921125" y="1931988"/>
          <p14:tracePt t="10198" x="3932238" y="1914525"/>
          <p14:tracePt t="10213" x="3943350" y="1914525"/>
          <p14:tracePt t="10228" x="3943350" y="1903413"/>
          <p14:tracePt t="10237" x="3954463" y="1903413"/>
          <p14:tracePt t="10268" x="3954463" y="1914525"/>
          <p14:tracePt t="10284" x="3943350" y="1931988"/>
          <p14:tracePt t="10292" x="3943350" y="1943100"/>
          <p14:tracePt t="10300" x="3932238" y="1965325"/>
          <p14:tracePt t="10308" x="3921125" y="1978025"/>
          <p14:tracePt t="10316" x="3908425" y="2017713"/>
          <p14:tracePt t="10324" x="3897313" y="2039938"/>
          <p14:tracePt t="10333" x="3868738" y="2074863"/>
          <p14:tracePt t="10340" x="3857625" y="2114550"/>
          <p14:tracePt t="10348" x="3835400" y="2160588"/>
          <p14:tracePt t="10355" x="3800475" y="2211388"/>
          <p14:tracePt t="10366" x="3771900" y="2286000"/>
          <p14:tracePt t="10371" x="3736975" y="2360613"/>
          <p14:tracePt t="10379" x="3663950" y="2479675"/>
          <p14:tracePt t="10388" x="3611563" y="2593975"/>
          <p14:tracePt t="10395" x="3565525" y="2714625"/>
          <p14:tracePt t="10403" x="3492500" y="2840038"/>
          <p14:tracePt t="10411" x="3417888" y="2989263"/>
          <p14:tracePt t="10419" x="3354388" y="3132138"/>
          <p14:tracePt t="10426" x="3279775" y="3279775"/>
          <p14:tracePt t="10435" x="3217863" y="3440113"/>
          <p14:tracePt t="10442" x="3182938" y="3514725"/>
          <p14:tracePt t="10450" x="3121025" y="3651250"/>
          <p14:tracePt t="10461" x="3057525" y="3760788"/>
          <p14:tracePt t="10466" x="3011488" y="3886200"/>
          <p14:tracePt t="10688" x="3011488" y="3908425"/>
          <p14:tracePt t="10696" x="3011488" y="3932238"/>
          <p14:tracePt t="10704" x="3022600" y="3983038"/>
          <p14:tracePt t="10711" x="3022600" y="4017963"/>
          <p14:tracePt t="10719" x="3035300" y="4068763"/>
          <p14:tracePt t="10727" x="3035300" y="4103688"/>
          <p14:tracePt t="10735" x="3035300" y="4165600"/>
          <p14:tracePt t="10743" x="3035300" y="4217988"/>
          <p14:tracePt t="10751" x="3035300" y="4264025"/>
          <p14:tracePt t="10759" x="3035300" y="4314825"/>
          <p14:tracePt t="10767" x="3035300" y="4378325"/>
          <p14:tracePt t="10775" x="3035300" y="4435475"/>
          <p14:tracePt t="10783" x="3035300" y="4486275"/>
          <p14:tracePt t="10790" x="3035300" y="4549775"/>
          <p14:tracePt t="10800" x="3022600" y="4606925"/>
          <p14:tracePt t="10806" x="3011488" y="4668838"/>
          <p14:tracePt t="10815" x="3011488" y="4708525"/>
          <p14:tracePt t="10822" x="3000375" y="4743450"/>
          <p14:tracePt t="10833" x="2989263" y="4783138"/>
          <p14:tracePt t="10838" x="2989263" y="4818063"/>
          <p14:tracePt t="10846" x="2971800" y="4840288"/>
          <p14:tracePt t="10855" x="2971800" y="4851400"/>
          <p14:tracePt t="10862" x="2971800" y="4868863"/>
          <p14:tracePt t="10871" x="2971800" y="4879975"/>
          <p14:tracePt t="10893" x="2971800" y="4892675"/>
          <p14:tracePt t="10925" x="2971800" y="4879975"/>
          <p14:tracePt t="10933" x="2971800" y="4868863"/>
          <p14:tracePt t="10941" x="2971800" y="4829175"/>
          <p14:tracePt t="10950" x="2971800" y="4783138"/>
          <p14:tracePt t="10957" x="2971800" y="4697413"/>
          <p14:tracePt t="10965" x="2971800" y="4622800"/>
          <p14:tracePt t="10973" x="2971800" y="4508500"/>
          <p14:tracePt t="10983" x="3000375" y="4378325"/>
          <p14:tracePt t="10989" x="3022600" y="4240213"/>
          <p14:tracePt t="11000" x="3074988" y="4092575"/>
          <p14:tracePt t="11005" x="3121025" y="3954463"/>
          <p14:tracePt t="11012" x="3149600" y="3897313"/>
          <p14:tracePt t="11021" x="3206750" y="3771900"/>
          <p14:tracePt t="11028" x="3279775" y="3651250"/>
          <p14:tracePt t="11036" x="3343275" y="3536950"/>
          <p14:tracePt t="11044" x="3406775" y="3429000"/>
          <p14:tracePt t="11052" x="3479800" y="3332163"/>
          <p14:tracePt t="11059" x="3589338" y="3160713"/>
          <p14:tracePt t="11068" x="3663950" y="3074988"/>
          <p14:tracePt t="11076" x="3736975" y="2960688"/>
          <p14:tracePt t="11083" x="3811588" y="2851150"/>
          <p14:tracePt t="11091" x="3846513" y="2800350"/>
          <p14:tracePt t="11100" x="3908425" y="2692400"/>
          <p14:tracePt t="11107" x="3971925" y="2606675"/>
          <p14:tracePt t="11115" x="4029075" y="2520950"/>
          <p14:tracePt t="11123" x="4092575" y="2446338"/>
          <p14:tracePt t="11134" x="4143375" y="2371725"/>
          <p14:tracePt t="11139" x="4200525" y="2297113"/>
          <p14:tracePt t="11148" x="4251325" y="2251075"/>
          <p14:tracePt t="11155" x="4292600" y="2189163"/>
          <p14:tracePt t="11167" x="4337050" y="2136775"/>
          <p14:tracePt t="11172" x="4360863" y="2114550"/>
          <p14:tracePt t="11181" x="4389438" y="2074863"/>
          <p14:tracePt t="11188" x="4400550" y="2051050"/>
          <p14:tracePt t="11201" x="4422775" y="2039938"/>
          <p14:tracePt t="11205" x="4435475" y="2028825"/>
          <p14:tracePt t="11215" x="4446588" y="2028825"/>
          <p14:tracePt t="11222" x="4475163" y="2028825"/>
          <p14:tracePt t="11234" x="4486275" y="2039938"/>
          <p14:tracePt t="11242" x="4486275" y="2074863"/>
          <p14:tracePt t="11250" x="4497388" y="2125663"/>
          <p14:tracePt t="11257" x="4497388" y="2189163"/>
          <p14:tracePt t="11266" x="4497388" y="2251075"/>
          <p14:tracePt t="11273" x="4497388" y="2382838"/>
          <p14:tracePt t="11284" x="4486275" y="2508250"/>
          <p14:tracePt t="11289" x="4446588" y="2628900"/>
          <p14:tracePt t="11298" x="4411663" y="2778125"/>
          <p14:tracePt t="11305" x="4349750" y="2949575"/>
          <p14:tracePt t="11317" x="4292600" y="3149600"/>
          <p14:tracePt t="11322" x="4229100" y="3343275"/>
          <p14:tracePt t="11331" x="4154488" y="3536950"/>
          <p14:tracePt t="11339" x="4079875" y="3736975"/>
          <p14:tracePt t="11350" x="4017963" y="3943350"/>
          <p14:tracePt t="11355" x="3983038" y="4017963"/>
          <p14:tracePt t="11365" x="3921125" y="4165600"/>
          <p14:tracePt t="11372" x="3868738" y="4303713"/>
          <p14:tracePt t="11384" x="3811588" y="4411663"/>
          <p14:tracePt t="11385" x="3800475" y="4446588"/>
          <p14:tracePt t="11392" x="3760788" y="4508500"/>
          <p14:tracePt t="11400" x="3725863" y="4560888"/>
          <p14:tracePt t="11621" x="3725863" y="4572000"/>
          <p14:tracePt t="11629" x="3725863" y="4583113"/>
          <p14:tracePt t="11638" x="3708400" y="4622800"/>
          <p14:tracePt t="11645" x="3686175" y="4679950"/>
          <p14:tracePt t="11653" x="3663950" y="4743450"/>
          <p14:tracePt t="11661" x="3622675" y="4818063"/>
          <p14:tracePt t="11669" x="3600450" y="4892675"/>
          <p14:tracePt t="11677" x="3565525" y="4965700"/>
          <p14:tracePt t="11685" x="3536950" y="5040313"/>
          <p14:tracePt t="11693" x="3503613" y="5097463"/>
          <p14:tracePt t="11701" x="3463925" y="5149850"/>
          <p14:tracePt t="11709" x="3429000" y="5200650"/>
          <p14:tracePt t="11717" x="3406775" y="5246688"/>
          <p14:tracePt t="11724" x="3365500" y="5297488"/>
          <p14:tracePt t="11732" x="3332163" y="5332413"/>
          <p14:tracePt t="11740" x="3292475" y="5372100"/>
          <p14:tracePt t="11750" x="3268663" y="5407025"/>
          <p14:tracePt t="11756" x="3246438" y="5418138"/>
          <p14:tracePt t="11765" x="3206750" y="5468938"/>
          <p14:tracePt t="11774" x="3194050" y="5492750"/>
          <p14:tracePt t="11784" x="3171825" y="5521325"/>
          <p14:tracePt t="11789" x="3149600" y="5543550"/>
          <p14:tracePt t="11801" x="3132138" y="5565775"/>
          <p14:tracePt t="11806" x="3121025" y="5589588"/>
          <p14:tracePt t="11815" x="3108325" y="5607050"/>
          <p14:tracePt t="11822" x="3097213" y="5629275"/>
          <p14:tracePt t="11839" x="3086100" y="5640388"/>
          <p14:tracePt t="11848" x="3086100" y="5651500"/>
          <p14:tracePt t="11855" x="3074988" y="5680075"/>
          <p14:tracePt t="11867" x="3074988" y="5692775"/>
          <p14:tracePt t="11868" x="3057525" y="5703888"/>
          <p14:tracePt t="11875" x="3057525" y="5715000"/>
          <p14:tracePt t="11883" x="3057525" y="5737225"/>
          <p14:tracePt t="11891" x="3046413" y="5765800"/>
          <p14:tracePt t="11900" x="3035300" y="5778500"/>
          <p14:tracePt t="11906" x="3035300" y="5800725"/>
          <p14:tracePt t="11915" x="3022600" y="5822950"/>
          <p14:tracePt t="11923" x="3011488" y="5840413"/>
          <p14:tracePt t="11934" x="3000375" y="5864225"/>
          <p14:tracePt t="11939" x="2971800" y="5886450"/>
          <p14:tracePt t="11948" x="2960688" y="5908675"/>
          <p14:tracePt t="11956" x="2949575" y="5926138"/>
          <p14:tracePt t="11967" x="2949575" y="5937250"/>
          <p14:tracePt t="11972" x="2936875" y="5949950"/>
          <p14:tracePt t="11982" x="2925763" y="5961063"/>
          <p14:tracePt t="11989" x="2925763" y="5972175"/>
          <p14:tracePt t="12015" x="2925763" y="5983288"/>
          <p14:tracePt t="12041" x="2925763" y="5972175"/>
          <p14:tracePt t="12049" x="2936875" y="5972175"/>
          <p14:tracePt t="12057" x="2949575" y="5949950"/>
          <p14:tracePt t="12067" x="2949575" y="5937250"/>
          <p14:tracePt t="12073" x="2960688" y="5926138"/>
          <p14:tracePt t="12084" x="2971800" y="5908675"/>
          <p14:tracePt t="12089" x="2971800" y="5897563"/>
          <p14:tracePt t="12097" x="2989263" y="5886450"/>
          <p14:tracePt t="12128" x="2989263" y="5875338"/>
          <p14:tracePt t="12168" x="3000375" y="5864225"/>
          <p14:tracePt t="12183" x="3011488" y="5840413"/>
          <p14:tracePt t="12191" x="3022600" y="5822950"/>
          <p14:tracePt t="12200" x="3046413" y="5800725"/>
          <p14:tracePt t="12207" x="3057525" y="5789613"/>
          <p14:tracePt t="12215" x="3086100" y="5765800"/>
          <p14:tracePt t="12223" x="3108325" y="5737225"/>
          <p14:tracePt t="12233" x="3121025" y="5715000"/>
          <p14:tracePt t="12239" x="3149600" y="5692775"/>
          <p14:tracePt t="12248" x="3171825" y="5680075"/>
          <p14:tracePt t="12255" x="3182938" y="5664200"/>
          <p14:tracePt t="12263" x="3206750" y="5651500"/>
          <p14:tracePt t="12271" x="3217863" y="5651500"/>
          <p14:tracePt t="12278" x="3235325" y="5640388"/>
          <p14:tracePt t="12286" x="3257550" y="5640388"/>
          <p14:tracePt t="12294" x="3268663" y="5629275"/>
          <p14:tracePt t="12302" x="3279775" y="5629275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" y="0"/>
            <a:ext cx="9136810" cy="1152232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30250" y="309725"/>
            <a:ext cx="3346450" cy="45267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30407" y="762404"/>
            <a:ext cx="25943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FFFF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父類別指標</a:t>
            </a:r>
          </a:p>
        </p:txBody>
      </p:sp>
      <p:sp>
        <p:nvSpPr>
          <p:cNvPr id="10" name="矩形 9"/>
          <p:cNvSpPr/>
          <p:nvPr/>
        </p:nvSpPr>
        <p:spPr>
          <a:xfrm>
            <a:off x="1926590" y="3787354"/>
            <a:ext cx="6996430" cy="45267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146054" y="3403011"/>
            <a:ext cx="15712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FFFF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動態生成物件</a:t>
            </a:r>
          </a:p>
        </p:txBody>
      </p:sp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200D49FC-7E05-7CD2-5117-22DD30F86D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4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122"/>
    </mc:Choice>
    <mc:Fallback xmlns="">
      <p:transition spd="slow" advTm="501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06" x="3217863" y="5618163"/>
          <p14:tracePt t="711" x="3160713" y="5589588"/>
          <p14:tracePt t="721" x="3097213" y="5578475"/>
          <p14:tracePt t="730" x="3046413" y="5554663"/>
          <p14:tracePt t="738" x="2989263" y="5521325"/>
          <p14:tracePt t="747" x="2949575" y="5492750"/>
          <p14:tracePt t="755" x="2903538" y="5468938"/>
          <p14:tracePt t="764" x="2874963" y="5435600"/>
          <p14:tracePt t="765" x="2828925" y="5394325"/>
          <p14:tracePt t="774" x="2800350" y="5360988"/>
          <p14:tracePt t="780" x="2743200" y="5275263"/>
          <p14:tracePt t="788" x="2640013" y="5126038"/>
          <p14:tracePt t="797" x="2617788" y="5064125"/>
          <p14:tracePt t="805" x="2582863" y="4954588"/>
          <p14:tracePt t="812" x="2543175" y="4829175"/>
          <p14:tracePt t="821" x="2508250" y="4721225"/>
          <p14:tracePt t="830" x="2479675" y="4606925"/>
          <p14:tracePt t="838" x="2468563" y="4486275"/>
          <p14:tracePt t="844" x="2457450" y="4378325"/>
          <p14:tracePt t="857" x="2446338" y="4275138"/>
          <p14:tracePt t="871" x="2446338" y="4178300"/>
          <p14:tracePt t="872" x="2446338" y="4079875"/>
          <p14:tracePt t="875" x="2446338" y="3983038"/>
          <p14:tracePt t="888" x="2446338" y="3908425"/>
          <p14:tracePt t="890" x="2446338" y="3835400"/>
          <p14:tracePt t="905" x="2446338" y="3760788"/>
          <p14:tracePt t="907" x="2468563" y="3697288"/>
          <p14:tracePt t="922" x="2479675" y="3640138"/>
          <p14:tracePt t="923" x="2497138" y="3611563"/>
          <p14:tracePt t="930" x="2520950" y="3525838"/>
          <p14:tracePt t="938" x="2532063" y="3479800"/>
          <p14:tracePt t="947" x="2543175" y="3463925"/>
          <p14:tracePt t="955" x="2565400" y="3429000"/>
          <p14:tracePt t="962" x="2593975" y="3365500"/>
          <p14:tracePt t="971" x="2606675" y="3354388"/>
          <p14:tracePt t="980" x="2617788" y="3332163"/>
          <p14:tracePt t="988" x="2640013" y="3303588"/>
          <p14:tracePt t="994" x="2657475" y="3279775"/>
          <p14:tracePt t="1005" x="2668588" y="3257550"/>
          <p14:tracePt t="1009" x="2679700" y="3246438"/>
          <p14:tracePt t="1022" x="2692400" y="3235325"/>
          <p14:tracePt t="1025" x="2703513" y="3217863"/>
          <p14:tracePt t="1038" x="2714625" y="3217863"/>
          <p14:tracePt t="1041" x="2714625" y="3206750"/>
          <p14:tracePt t="1055" x="2725738" y="3206750"/>
          <p14:tracePt t="1071" x="2743200" y="3194050"/>
          <p14:tracePt t="1073" x="2743200" y="3182938"/>
          <p14:tracePt t="1088" x="2754313" y="3182938"/>
          <p14:tracePt t="1089" x="2754313" y="3171825"/>
          <p14:tracePt t="1096" x="2765425" y="3171825"/>
          <p14:tracePt t="1105" x="2765425" y="3160713"/>
          <p14:tracePt t="1122" x="2778125" y="3149600"/>
          <p14:tracePt t="1144" x="2778125" y="3132138"/>
          <p14:tracePt t="1183" x="2789238" y="3132138"/>
          <p14:tracePt t="1231" x="2800350" y="3132138"/>
          <p14:tracePt t="1270" x="2800350" y="3149600"/>
          <p14:tracePt t="1286" x="2789238" y="3149600"/>
          <p14:tracePt t="1296" x="2778125" y="3149600"/>
          <p14:tracePt t="1302" x="2765425" y="3121025"/>
          <p14:tracePt t="1311" x="2754313" y="3074988"/>
          <p14:tracePt t="1318" x="2725738" y="2971800"/>
          <p14:tracePt t="1326" x="2714625" y="2925763"/>
          <p14:tracePt t="1334" x="2692400" y="2840038"/>
          <p14:tracePt t="1342" x="2668588" y="2743200"/>
          <p14:tracePt t="1349" x="2657475" y="2657475"/>
          <p14:tracePt t="1357" x="2640013" y="2554288"/>
          <p14:tracePt t="1365" x="2628900" y="2479675"/>
          <p14:tracePt t="1373" x="2617788" y="2411413"/>
          <p14:tracePt t="1381" x="2617788" y="2382838"/>
          <p14:tracePt t="1391" x="2617788" y="2286000"/>
          <p14:tracePt t="1406" x="2617788" y="2200275"/>
          <p14:tracePt t="1413" x="2628900" y="2149475"/>
          <p14:tracePt t="1422" x="2657475" y="2114550"/>
          <p14:tracePt t="1429" x="2692400" y="2063750"/>
          <p14:tracePt t="1439" x="2725738" y="2028825"/>
          <p14:tracePt t="1446" x="2743200" y="2006600"/>
          <p14:tracePt t="1658" x="2703513" y="2028825"/>
          <p14:tracePt t="1666" x="2679700" y="2051050"/>
          <p14:tracePt t="1674" x="2657475" y="2092325"/>
          <p14:tracePt t="1682" x="2640013" y="2103438"/>
          <p14:tracePt t="1690" x="2628900" y="2114550"/>
          <p14:tracePt t="1745" x="2628900" y="2092325"/>
          <p14:tracePt t="1753" x="2640013" y="2074863"/>
          <p14:tracePt t="1763" x="2668588" y="2039938"/>
          <p14:tracePt t="1769" x="2692400" y="2006600"/>
          <p14:tracePt t="1777" x="2725738" y="1978025"/>
          <p14:tracePt t="1785" x="2754313" y="1954213"/>
          <p14:tracePt t="1797" x="2789238" y="1931988"/>
          <p14:tracePt t="1801" x="2828925" y="1892300"/>
          <p14:tracePt t="1809" x="2863850" y="1868488"/>
          <p14:tracePt t="1816" x="2886075" y="1828800"/>
          <p14:tracePt t="1824" x="2925763" y="1806575"/>
          <p14:tracePt t="1832" x="2949575" y="1793875"/>
          <p14:tracePt t="1840" x="2971800" y="1771650"/>
          <p14:tracePt t="1848" x="3011488" y="1743075"/>
          <p14:tracePt t="1856" x="3035300" y="1720850"/>
          <p14:tracePt t="1864" x="3057525" y="1708150"/>
          <p14:tracePt t="1872" x="3074988" y="1685925"/>
          <p14:tracePt t="1880" x="3097213" y="1668463"/>
          <p14:tracePt t="1889" x="3108325" y="1657350"/>
          <p14:tracePt t="1896" x="3132138" y="1646238"/>
          <p14:tracePt t="1906" x="3149600" y="1635125"/>
          <p14:tracePt t="1911" x="3160713" y="1611313"/>
          <p14:tracePt t="1926" x="3171825" y="1600200"/>
          <p14:tracePt t="1930" x="3182938" y="1571625"/>
          <p14:tracePt t="1939" x="3206750" y="1560513"/>
          <p14:tracePt t="1947" x="3217863" y="1525588"/>
          <p14:tracePt t="1955" x="3235325" y="1514475"/>
          <p14:tracePt t="1961" x="3235325" y="1485900"/>
          <p14:tracePt t="1972" x="3246438" y="1463675"/>
          <p14:tracePt t="1980" x="3257550" y="1450975"/>
          <p14:tracePt t="1989" x="3257550" y="1439863"/>
          <p14:tracePt t="1994" x="3268663" y="1422400"/>
          <p14:tracePt t="2006" x="3279775" y="1411288"/>
          <p14:tracePt t="2006" x="3279775" y="1400175"/>
          <p14:tracePt t="2022" x="3292475" y="1400175"/>
          <p14:tracePt t="2030" x="3292475" y="1389063"/>
          <p14:tracePt t="2039" x="3303588" y="1389063"/>
          <p14:tracePt t="2046" x="3303588" y="1377950"/>
          <p14:tracePt t="2054" x="3303588" y="1365250"/>
          <p14:tracePt t="2062" x="3321050" y="1365250"/>
          <p14:tracePt t="2070" x="3321050" y="1354138"/>
          <p14:tracePt t="2086" x="3321050" y="1336675"/>
          <p14:tracePt t="2094" x="3321050" y="1325563"/>
          <p14:tracePt t="2113" x="3321050" y="1314450"/>
          <p14:tracePt t="2117" x="3303588" y="1303338"/>
          <p14:tracePt t="2125" x="3292475" y="1279525"/>
          <p14:tracePt t="2133" x="3268663" y="1250950"/>
          <p14:tracePt t="2141" x="3257550" y="1217613"/>
          <p14:tracePt t="2149" x="3246438" y="1165225"/>
          <p14:tracePt t="2157" x="3217863" y="1108075"/>
          <p14:tracePt t="2165" x="3194050" y="1035050"/>
          <p14:tracePt t="2173" x="3171825" y="960438"/>
          <p14:tracePt t="2181" x="3171825" y="920750"/>
          <p14:tracePt t="2191" x="3149600" y="874713"/>
          <p14:tracePt t="2197" x="3132138" y="822325"/>
          <p14:tracePt t="2205" x="3121025" y="800100"/>
          <p14:tracePt t="2212" x="3121025" y="771525"/>
          <p14:tracePt t="2220" x="3121025" y="760413"/>
          <p14:tracePt t="2442" x="3121025" y="749300"/>
          <p14:tracePt t="2450" x="3121025" y="736600"/>
          <p14:tracePt t="2462" x="3121025" y="714375"/>
          <p14:tracePt t="2466" x="3132138" y="685800"/>
          <p14:tracePt t="2474" x="3149600" y="674688"/>
          <p14:tracePt t="2482" x="3160713" y="650875"/>
          <p14:tracePt t="2489" x="3171825" y="628650"/>
          <p14:tracePt t="2497" x="3182938" y="617538"/>
          <p14:tracePt t="2506" x="3194050" y="600075"/>
          <p14:tracePt t="2513" x="3194050" y="588963"/>
          <p14:tracePt t="2521" x="3206750" y="577850"/>
          <p14:tracePt t="2529" x="3217863" y="565150"/>
          <p14:tracePt t="2537" x="3235325" y="565150"/>
          <p14:tracePt t="2546" x="3246438" y="554038"/>
          <p14:tracePt t="2561" x="3257550" y="554038"/>
          <p14:tracePt t="2568" x="3268663" y="554038"/>
          <p14:tracePt t="2579" x="3279775" y="554038"/>
          <p14:tracePt t="2584" x="3279775" y="542925"/>
          <p14:tracePt t="2592" x="3292475" y="542925"/>
          <p14:tracePt t="2600" x="3303588" y="542925"/>
          <p14:tracePt t="2608" x="3321050" y="542925"/>
          <p14:tracePt t="2632" x="3332163" y="542925"/>
          <p14:tracePt t="2664" x="3343275" y="542925"/>
          <p14:tracePt t="2687" x="3343275" y="554038"/>
          <p14:tracePt t="2695" x="3332163" y="554038"/>
          <p14:tracePt t="2703" x="3321050" y="554038"/>
          <p14:tracePt t="2719" x="3279775" y="565150"/>
          <p14:tracePt t="2728" x="3257550" y="565150"/>
          <p14:tracePt t="2735" x="3217863" y="565150"/>
          <p14:tracePt t="2746" x="3182938" y="565150"/>
          <p14:tracePt t="2751" x="3149600" y="565150"/>
          <p14:tracePt t="2758" x="3086100" y="565150"/>
          <p14:tracePt t="2766" x="3035300" y="577850"/>
          <p14:tracePt t="2774" x="2971800" y="577850"/>
          <p14:tracePt t="2782" x="2925763" y="577850"/>
          <p14:tracePt t="2790" x="2863850" y="588963"/>
          <p14:tracePt t="2798" x="2789238" y="617538"/>
          <p14:tracePt t="2806" x="2725738" y="628650"/>
          <p14:tracePt t="2814" x="2657475" y="650875"/>
          <p14:tracePt t="2823" x="2593975" y="674688"/>
          <p14:tracePt t="2830" x="2532063" y="685800"/>
          <p14:tracePt t="2837" x="2457450" y="703263"/>
          <p14:tracePt t="2846" x="2411413" y="714375"/>
          <p14:tracePt t="2853" x="2382838" y="714375"/>
          <p14:tracePt t="2862" x="2349500" y="714375"/>
          <p14:tracePt t="2869" x="2308225" y="714375"/>
          <p14:tracePt t="2881" x="2274888" y="714375"/>
          <p14:tracePt t="2885" x="2251075" y="714375"/>
          <p14:tracePt t="2894" x="2235200" y="714375"/>
          <p14:tracePt t="2901" x="2222500" y="703263"/>
          <p14:tracePt t="2913" x="2211388" y="703263"/>
          <p14:tracePt t="2917" x="2200275" y="685800"/>
          <p14:tracePt t="3138" x="2189163" y="685800"/>
          <p14:tracePt t="3146" x="2160588" y="685800"/>
          <p14:tracePt t="3154" x="2136775" y="685800"/>
          <p14:tracePt t="3163" x="2125663" y="674688"/>
          <p14:tracePt t="3170" x="2092325" y="650875"/>
          <p14:tracePt t="3178" x="2063750" y="628650"/>
          <p14:tracePt t="3186" x="2039938" y="617538"/>
          <p14:tracePt t="3196" x="2028825" y="588963"/>
          <p14:tracePt t="3202" x="2006600" y="565150"/>
          <p14:tracePt t="3210" x="1989138" y="542925"/>
          <p14:tracePt t="3218" x="1965325" y="514350"/>
          <p14:tracePt t="3225" x="1965325" y="492125"/>
          <p14:tracePt t="3233" x="1954213" y="479425"/>
          <p14:tracePt t="3241" x="1943100" y="468313"/>
          <p14:tracePt t="3249" x="1943100" y="439738"/>
          <p14:tracePt t="3257" x="1943100" y="428625"/>
          <p14:tracePt t="3265" x="1943100" y="417513"/>
          <p14:tracePt t="3273" x="1943100" y="406400"/>
          <p14:tracePt t="3289" x="1943100" y="393700"/>
          <p14:tracePt t="3297" x="1943100" y="382588"/>
          <p14:tracePt t="3304" x="1943100" y="371475"/>
          <p14:tracePt t="3313" x="1965325" y="342900"/>
          <p14:tracePt t="3320" x="1989138" y="331788"/>
          <p14:tracePt t="3328" x="2017713" y="320675"/>
          <p14:tracePt t="3336" x="2028825" y="320675"/>
          <p14:tracePt t="3346" x="2063750" y="307975"/>
          <p14:tracePt t="3352" x="2092325" y="296863"/>
          <p14:tracePt t="3361" x="2136775" y="279400"/>
          <p14:tracePt t="3368" x="2178050" y="268288"/>
          <p14:tracePt t="3378" x="2211388" y="257175"/>
          <p14:tracePt t="3384" x="2251075" y="246063"/>
          <p14:tracePt t="3391" x="2297113" y="246063"/>
          <p14:tracePt t="3399" x="2349500" y="246063"/>
          <p14:tracePt t="3407" x="2411413" y="246063"/>
          <p14:tracePt t="3416" x="2468563" y="246063"/>
          <p14:tracePt t="3423" x="2543175" y="246063"/>
          <p14:tracePt t="3431" x="2593975" y="257175"/>
          <p14:tracePt t="3440" x="2657475" y="268288"/>
          <p14:tracePt t="3447" x="2714625" y="279400"/>
          <p14:tracePt t="3457" x="2765425" y="296863"/>
          <p14:tracePt t="3463" x="2840038" y="296863"/>
          <p14:tracePt t="3473" x="2886075" y="307975"/>
          <p14:tracePt t="3480" x="2936875" y="307975"/>
          <p14:tracePt t="3491" x="3000375" y="320675"/>
          <p14:tracePt t="3495" x="3046413" y="331788"/>
          <p14:tracePt t="3507" x="3097213" y="354013"/>
          <p14:tracePt t="3513" x="3149600" y="382588"/>
          <p14:tracePt t="3524" x="3171825" y="393700"/>
          <p14:tracePt t="3531" x="3235325" y="417513"/>
          <p14:tracePt t="3540" x="3246438" y="428625"/>
          <p14:tracePt t="3544" x="3279775" y="439738"/>
          <p14:tracePt t="3557" x="3321050" y="457200"/>
          <p14:tracePt t="3558" x="3343275" y="468313"/>
          <p14:tracePt t="3566" x="3378200" y="479425"/>
          <p14:tracePt t="3574" x="3394075" y="479425"/>
          <p14:tracePt t="3581" x="3417888" y="492125"/>
          <p14:tracePt t="3590" x="3440113" y="503238"/>
          <p14:tracePt t="3598" x="3463925" y="514350"/>
          <p14:tracePt t="3607" x="3479800" y="542925"/>
          <p14:tracePt t="3613" x="3503613" y="554038"/>
          <p14:tracePt t="3624" x="3514725" y="565150"/>
          <p14:tracePt t="3630" x="3525838" y="588963"/>
          <p14:tracePt t="3640" x="3536950" y="588963"/>
          <p14:tracePt t="3645" x="3554413" y="600075"/>
          <p14:tracePt t="3657" x="3554413" y="617538"/>
          <p14:tracePt t="3677" x="3565525" y="628650"/>
          <p14:tracePt t="3707" x="3565525" y="639763"/>
          <p14:tracePt t="3724" x="3565525" y="650875"/>
          <p14:tracePt t="3724" x="3554413" y="650875"/>
          <p14:tracePt t="3732" x="3536950" y="674688"/>
          <p14:tracePt t="3741" x="3514725" y="674688"/>
          <p14:tracePt t="3748" x="3492500" y="703263"/>
          <p14:tracePt t="3757" x="3463925" y="714375"/>
          <p14:tracePt t="3764" x="3429000" y="725488"/>
          <p14:tracePt t="3774" x="3394075" y="725488"/>
          <p14:tracePt t="3779" x="3343275" y="736600"/>
          <p14:tracePt t="3790" x="3292475" y="749300"/>
          <p14:tracePt t="3798" x="3257550" y="749300"/>
          <p14:tracePt t="3807" x="3194050" y="749300"/>
          <p14:tracePt t="3811" x="3160713" y="749300"/>
          <p14:tracePt t="3824" x="3097213" y="749300"/>
          <p14:tracePt t="3830" x="3057525" y="749300"/>
          <p14:tracePt t="3841" x="3022600" y="749300"/>
          <p14:tracePt t="3844" x="2989263" y="749300"/>
          <p14:tracePt t="3857" x="2949575" y="749300"/>
          <p14:tracePt t="3863" x="2914650" y="749300"/>
          <p14:tracePt t="3875" x="2863850" y="749300"/>
          <p14:tracePt t="3877" x="2828925" y="749300"/>
          <p14:tracePt t="3882" x="2789238" y="749300"/>
          <p14:tracePt t="3891" x="2754313" y="749300"/>
          <p14:tracePt t="3898" x="2714625" y="749300"/>
          <p14:tracePt t="3907" x="2692400" y="736600"/>
          <p14:tracePt t="3914" x="2657475" y="736600"/>
          <p14:tracePt t="3924" x="2617788" y="736600"/>
          <p14:tracePt t="3930" x="2582863" y="725488"/>
          <p14:tracePt t="3941" x="2554288" y="725488"/>
          <p14:tracePt t="3946" x="2543175" y="725488"/>
          <p14:tracePt t="3957" x="2520950" y="714375"/>
          <p14:tracePt t="3964" x="2508250" y="714375"/>
          <p14:tracePt t="3974" x="2497138" y="703263"/>
          <p14:tracePt t="3985" x="2479675" y="685800"/>
          <p14:tracePt t="3996" x="2479675" y="663575"/>
          <p14:tracePt t="4001" x="2479675" y="650875"/>
          <p14:tracePt t="4010" x="2479675" y="628650"/>
          <p14:tracePt t="4017" x="2479675" y="588963"/>
          <p14:tracePt t="4025" x="2479675" y="577850"/>
          <p14:tracePt t="4033" x="2497138" y="554038"/>
          <p14:tracePt t="4041" x="2508250" y="525463"/>
          <p14:tracePt t="4049" x="2532063" y="503238"/>
          <p14:tracePt t="4057" x="2543175" y="479425"/>
          <p14:tracePt t="4065" x="2565400" y="468313"/>
          <p14:tracePt t="4074" x="2593975" y="439738"/>
          <p14:tracePt t="4080" x="2628900" y="406400"/>
          <p14:tracePt t="4091" x="2668588" y="393700"/>
          <p14:tracePt t="4097" x="2692400" y="371475"/>
          <p14:tracePt t="4107" x="2725738" y="342900"/>
          <p14:tracePt t="4112" x="2765425" y="331788"/>
          <p14:tracePt t="4124" x="2800350" y="307975"/>
          <p14:tracePt t="4130" x="2863850" y="296863"/>
          <p14:tracePt t="4141" x="2914650" y="279400"/>
          <p14:tracePt t="4144" x="2960688" y="279400"/>
          <p14:tracePt t="4157" x="3022600" y="279400"/>
          <p14:tracePt t="4163" x="3086100" y="279400"/>
          <p14:tracePt t="4174" x="3108325" y="279400"/>
          <p14:tracePt t="4177" x="3160713" y="279400"/>
          <p14:tracePt t="4191" x="3194050" y="279400"/>
          <p14:tracePt t="4191" x="3268663" y="307975"/>
          <p14:tracePt t="4199" x="3292475" y="307975"/>
          <p14:tracePt t="4207" x="3354388" y="331788"/>
          <p14:tracePt t="4215" x="3378200" y="354013"/>
          <p14:tracePt t="4224" x="3406775" y="371475"/>
          <p14:tracePt t="4231" x="3429000" y="382588"/>
          <p14:tracePt t="4241" x="3451225" y="406400"/>
          <p14:tracePt t="4246" x="3479800" y="417513"/>
          <p14:tracePt t="4257" x="3503613" y="428625"/>
          <p14:tracePt t="4263" x="3514725" y="428625"/>
          <p14:tracePt t="4274" x="3525838" y="439738"/>
          <p14:tracePt t="4278" x="3525838" y="457200"/>
          <p14:tracePt t="4297" x="3536950" y="468313"/>
          <p14:tracePt t="4310" x="3536950" y="492125"/>
          <p14:tracePt t="4318" x="3536950" y="503238"/>
          <p14:tracePt t="4326" x="3525838" y="514350"/>
          <p14:tracePt t="4334" x="3503613" y="554038"/>
          <p14:tracePt t="4341" x="3492500" y="565150"/>
          <p14:tracePt t="4349" x="3479800" y="588963"/>
          <p14:tracePt t="4358" x="3451225" y="628650"/>
          <p14:tracePt t="4365" x="3429000" y="639763"/>
          <p14:tracePt t="4374" x="3406775" y="663575"/>
          <p14:tracePt t="4381" x="3378200" y="685800"/>
          <p14:tracePt t="4391" x="3354388" y="685800"/>
          <p14:tracePt t="4397" x="3332163" y="703263"/>
          <p14:tracePt t="4408" x="3321050" y="703263"/>
          <p14:tracePt t="4413" x="3292475" y="714375"/>
          <p14:tracePt t="4424" x="3279775" y="714375"/>
          <p14:tracePt t="4428" x="3268663" y="714375"/>
          <p14:tracePt t="4441" x="3246438" y="714375"/>
          <p14:tracePt t="4446" x="3235325" y="714375"/>
          <p14:tracePt t="4458" x="3206750" y="703263"/>
          <p14:tracePt t="4461" x="3194050" y="685800"/>
          <p14:tracePt t="4474" x="3160713" y="663575"/>
          <p14:tracePt t="4480" x="3132138" y="650875"/>
          <p14:tracePt t="4491" x="3108325" y="650875"/>
          <p14:tracePt t="4494" x="3074988" y="628650"/>
          <p14:tracePt t="4508" x="3011488" y="588963"/>
          <p14:tracePt t="4515" x="2989263" y="588963"/>
          <p14:tracePt t="4525" x="2949575" y="565150"/>
          <p14:tracePt t="4531" x="2914650" y="542925"/>
          <p14:tracePt t="4541" x="2886075" y="542925"/>
          <p14:tracePt t="4547" x="2863850" y="525463"/>
          <p14:tracePt t="4558" x="2828925" y="525463"/>
          <p14:tracePt t="4563" x="2800350" y="514350"/>
          <p14:tracePt t="4574" x="2778125" y="514350"/>
          <p14:tracePt t="4580" x="2765425" y="503238"/>
          <p14:tracePt t="4591" x="2743200" y="503238"/>
          <p14:tracePt t="4595" x="2725738" y="503238"/>
          <p14:tracePt t="4608" x="2714625" y="503238"/>
          <p14:tracePt t="4611" x="2703513" y="492125"/>
          <p14:tracePt t="4630" x="2703513" y="479425"/>
          <p14:tracePt t="4641" x="2703513" y="457200"/>
          <p14:tracePt t="4644" x="2703513" y="439738"/>
          <p14:tracePt t="4658" x="2703513" y="428625"/>
          <p14:tracePt t="4659" x="2703513" y="406400"/>
          <p14:tracePt t="4666" x="2703513" y="393700"/>
          <p14:tracePt t="4675" x="2725738" y="371475"/>
          <p14:tracePt t="4682" x="2765425" y="331788"/>
          <p14:tracePt t="4691" x="2778125" y="320675"/>
          <p14:tracePt t="4698" x="2811463" y="296863"/>
          <p14:tracePt t="4708" x="2851150" y="268288"/>
          <p14:tracePt t="4713" x="2886075" y="257175"/>
          <p14:tracePt t="4725" x="2936875" y="246063"/>
          <p14:tracePt t="4730" x="2971800" y="246063"/>
          <p14:tracePt t="4741" x="3035300" y="246063"/>
          <p14:tracePt t="4745" x="3086100" y="246063"/>
          <p14:tracePt t="4758" x="3132138" y="246063"/>
          <p14:tracePt t="4764" x="3182938" y="246063"/>
          <p14:tracePt t="4775" x="3206750" y="246063"/>
          <p14:tracePt t="4777" x="3279775" y="257175"/>
          <p14:tracePt t="4791" x="3321050" y="268288"/>
          <p14:tracePt t="4796" x="3354388" y="279400"/>
          <p14:tracePt t="4808" x="3394075" y="307975"/>
          <p14:tracePt t="4809" x="3429000" y="342900"/>
          <p14:tracePt t="4816" x="3463925" y="371475"/>
          <p14:tracePt t="4825" x="3492500" y="406400"/>
          <p14:tracePt t="4832" x="3503613" y="428625"/>
          <p14:tracePt t="4841" x="3554413" y="492125"/>
          <p14:tracePt t="4848" x="3565525" y="503238"/>
          <p14:tracePt t="4858" x="3578225" y="542925"/>
          <p14:tracePt t="4865" x="3589338" y="565150"/>
          <p14:tracePt t="4877" x="3600450" y="577850"/>
          <p14:tracePt t="4880" x="3600450" y="588963"/>
          <p14:tracePt t="4892" x="3611563" y="600075"/>
          <p14:tracePt t="4897" x="3611563" y="617538"/>
          <p14:tracePt t="4911" x="3600450" y="617538"/>
          <p14:tracePt t="4919" x="3565525" y="617538"/>
          <p14:tracePt t="4929" x="3525838" y="617538"/>
          <p14:tracePt t="4935" x="3479800" y="600075"/>
          <p14:tracePt t="4944" x="3429000" y="588963"/>
          <p14:tracePt t="4951" x="3365500" y="565150"/>
          <p14:tracePt t="4959" x="3303588" y="554038"/>
          <p14:tracePt t="4966" x="3246438" y="554038"/>
          <p14:tracePt t="4975" x="3171825" y="554038"/>
          <p14:tracePt t="4982" x="3108325" y="554038"/>
          <p14:tracePt t="4992" x="3035300" y="554038"/>
          <p14:tracePt t="4998" x="2989263" y="554038"/>
          <p14:tracePt t="5008" x="2936875" y="577850"/>
          <p14:tracePt t="5014" x="2914650" y="577850"/>
          <p14:tracePt t="5025" x="2863850" y="588963"/>
          <p14:tracePt t="5030" x="2789238" y="600075"/>
          <p14:tracePt t="5042" x="2754313" y="600075"/>
          <p14:tracePt t="5046" x="2725738" y="600075"/>
          <p14:tracePt t="5058" x="2714625" y="600075"/>
          <p14:tracePt t="5063" x="2703513" y="588963"/>
          <p14:tracePt t="5075" x="2679700" y="577850"/>
          <p14:tracePt t="5078" x="2668588" y="554038"/>
          <p14:tracePt t="5092" x="2668588" y="542925"/>
          <p14:tracePt t="5097" x="2657475" y="525463"/>
          <p14:tracePt t="5108" x="2657475" y="514350"/>
          <p14:tracePt t="5117" x="2657475" y="503238"/>
          <p14:tracePt t="5125" x="2657475" y="479425"/>
          <p14:tracePt t="5133" x="2668588" y="468313"/>
          <p14:tracePt t="5142" x="2679700" y="439738"/>
          <p14:tracePt t="5149" x="2703513" y="428625"/>
          <p14:tracePt t="5158" x="2725738" y="406400"/>
          <p14:tracePt t="5164" x="2765425" y="382588"/>
          <p14:tracePt t="5175" x="2789238" y="371475"/>
          <p14:tracePt t="5180" x="2828925" y="354013"/>
          <p14:tracePt t="5191" x="2874963" y="342900"/>
          <p14:tracePt t="5196" x="2914650" y="342900"/>
          <p14:tracePt t="5208" x="2960688" y="342900"/>
          <p14:tracePt t="5213" x="3011488" y="342900"/>
          <p14:tracePt t="5225" x="3022600" y="342900"/>
          <p14:tracePt t="5228" x="3074988" y="342900"/>
          <p14:tracePt t="5242" x="3108325" y="342900"/>
          <p14:tracePt t="5247" x="3160713" y="342900"/>
          <p14:tracePt t="5258" x="3171825" y="354013"/>
          <p14:tracePt t="5260" x="3194050" y="382588"/>
          <p14:tracePt t="5267" x="3217863" y="393700"/>
          <p14:tracePt t="5275" x="3246438" y="417513"/>
          <p14:tracePt t="5283" x="3257550" y="428625"/>
          <p14:tracePt t="5292" x="3268663" y="457200"/>
          <p14:tracePt t="5299" x="3268663" y="468313"/>
          <p14:tracePt t="5308" x="3268663" y="479425"/>
          <p14:tracePt t="5315" x="3268663" y="503238"/>
          <p14:tracePt t="5325" x="3268663" y="514350"/>
          <p14:tracePt t="5331" x="3268663" y="542925"/>
          <p14:tracePt t="5341" x="3257550" y="565150"/>
          <p14:tracePt t="5347" x="3235325" y="588963"/>
          <p14:tracePt t="5358" x="3206750" y="617538"/>
          <p14:tracePt t="5362" x="3182938" y="650875"/>
          <p14:tracePt t="5375" x="3160713" y="674688"/>
          <p14:tracePt t="5380" x="3132138" y="703263"/>
          <p14:tracePt t="5392" x="3108325" y="725488"/>
          <p14:tracePt t="5845" x="3097213" y="725488"/>
          <p14:tracePt t="5853" x="3086100" y="714375"/>
          <p14:tracePt t="5861" x="3086100" y="703263"/>
          <p14:tracePt t="5869" x="3074988" y="703263"/>
          <p14:tracePt t="5879" x="3074988" y="685800"/>
          <p14:tracePt t="5884" x="3057525" y="685800"/>
          <p14:tracePt t="5893" x="3057525" y="674688"/>
          <p14:tracePt t="5909" x="3046413" y="674688"/>
          <p14:tracePt t="5916" x="3046413" y="663575"/>
          <p14:tracePt t="5932" x="3035300" y="663575"/>
          <p14:tracePt t="6003" x="3046413" y="663575"/>
          <p14:tracePt t="6019" x="3057525" y="663575"/>
          <p14:tracePt t="6035" x="3074988" y="663575"/>
          <p14:tracePt t="6058" x="3086100" y="663575"/>
          <p14:tracePt t="6074" x="3097213" y="663575"/>
          <p14:tracePt t="6225" x="3097213" y="674688"/>
          <p14:tracePt t="6280" x="3086100" y="674688"/>
          <p14:tracePt t="6383" x="3074988" y="674688"/>
          <p14:tracePt t="6399" x="3057525" y="674688"/>
          <p14:tracePt t="6431" x="3046413" y="674688"/>
          <p14:tracePt t="6557" x="3057525" y="674688"/>
          <p14:tracePt t="6628" x="3057525" y="685800"/>
          <p14:tracePt t="7047" x="3046413" y="685800"/>
          <p14:tracePt t="7071" x="3046413" y="703263"/>
          <p14:tracePt t="7079" x="3035300" y="703263"/>
          <p14:tracePt t="7087" x="3035300" y="714375"/>
          <p14:tracePt t="7103" x="3022600" y="725488"/>
          <p14:tracePt t="7111" x="3022600" y="736600"/>
          <p14:tracePt t="7119" x="3022600" y="760413"/>
          <p14:tracePt t="7130" x="3022600" y="788988"/>
          <p14:tracePt t="7135" x="3022600" y="835025"/>
          <p14:tracePt t="7144" x="3022600" y="931863"/>
          <p14:tracePt t="7160" x="3022600" y="1154113"/>
          <p14:tracePt t="7166" x="3022600" y="1303338"/>
          <p14:tracePt t="7180" x="3022600" y="1450975"/>
          <p14:tracePt t="7183" x="3022600" y="1611313"/>
          <p14:tracePt t="7194" x="3011488" y="1793875"/>
          <p14:tracePt t="7198" x="3000375" y="1965325"/>
          <p14:tracePt t="7213" x="2989263" y="2039938"/>
          <p14:tracePt t="7215" x="2960688" y="2189163"/>
          <p14:tracePt t="7436" x="2960688" y="2211388"/>
          <p14:tracePt t="7444" x="2936875" y="2251075"/>
          <p14:tracePt t="7451" x="2914650" y="2286000"/>
          <p14:tracePt t="7463" x="2886075" y="2336800"/>
          <p14:tracePt t="7467" x="2863850" y="2371725"/>
          <p14:tracePt t="7475" x="2828925" y="2446338"/>
          <p14:tracePt t="7483" x="2789238" y="2497138"/>
          <p14:tracePt t="7491" x="2765425" y="2554288"/>
          <p14:tracePt t="7499" x="2743200" y="2606675"/>
          <p14:tracePt t="7507" x="2692400" y="2714625"/>
          <p14:tracePt t="7515" x="2640013" y="2811463"/>
          <p14:tracePt t="7523" x="2565400" y="3000375"/>
          <p14:tracePt t="7531" x="2520950" y="3108325"/>
          <p14:tracePt t="7540" x="2508250" y="3171825"/>
          <p14:tracePt t="7548" x="2457450" y="3279775"/>
          <p14:tracePt t="7554" x="2422525" y="3365500"/>
          <p14:tracePt t="7562" x="2371725" y="3479800"/>
          <p14:tracePt t="7570" x="2336800" y="3565525"/>
          <p14:tracePt t="7581" x="2297113" y="3663950"/>
          <p14:tracePt t="7586" x="2263775" y="3749675"/>
          <p14:tracePt t="7595" x="2235200" y="3822700"/>
          <p14:tracePt t="7602" x="2200275" y="3886200"/>
          <p14:tracePt t="7614" x="2189163" y="3921125"/>
          <p14:tracePt t="7618" x="2149475" y="4006850"/>
          <p14:tracePt t="7628" x="2149475" y="4029075"/>
          <p14:tracePt t="7633" x="2125663" y="4103688"/>
          <p14:tracePt t="7647" x="2114550" y="4114800"/>
          <p14:tracePt t="7650" x="2103438" y="4165600"/>
          <p14:tracePt t="7662" x="2092325" y="4200525"/>
          <p14:tracePt t="7665" x="2092325" y="4229100"/>
          <p14:tracePt t="7680" x="2074863" y="4264025"/>
          <p14:tracePt t="7683" x="2074863" y="4292600"/>
          <p14:tracePt t="7695" x="2074863" y="4303713"/>
          <p14:tracePt t="7714" x="2074863" y="4314825"/>
          <p14:tracePt t="7728" x="2074863" y="4292600"/>
          <p14:tracePt t="7736" x="2092325" y="4229100"/>
          <p14:tracePt t="7747" x="2114550" y="4154488"/>
          <p14:tracePt t="7752" x="2149475" y="4068763"/>
          <p14:tracePt t="7762" x="2200275" y="3971925"/>
          <p14:tracePt t="7768" x="2222500" y="3897313"/>
          <p14:tracePt t="7779" x="2274888" y="3783013"/>
          <p14:tracePt t="7784" x="2320925" y="3686175"/>
          <p14:tracePt t="7792" x="2371725" y="3589338"/>
          <p14:tracePt t="7800" x="2382838" y="3578225"/>
          <p14:tracePt t="7811" x="2411413" y="3514725"/>
          <p14:tracePt t="7815" x="2422525" y="3479800"/>
          <p14:tracePt t="7830" x="2446338" y="3451225"/>
          <p14:tracePt t="7833" x="2446338" y="3440113"/>
          <p14:tracePt t="7845" x="2457450" y="3429000"/>
          <p14:tracePt t="7847" x="2457450" y="3417888"/>
          <p14:tracePt t="7864" x="2468563" y="3417888"/>
          <p14:tracePt t="7887" x="2468563" y="3406775"/>
          <p14:tracePt t="7897" x="2468563" y="3394075"/>
          <p14:tracePt t="7902" x="2479675" y="3378200"/>
          <p14:tracePt t="7911" x="2497138" y="3343275"/>
          <p14:tracePt t="7918" x="2508250" y="3303588"/>
          <p14:tracePt t="7930" x="2543175" y="3257550"/>
          <p14:tracePt t="7934" x="2565400" y="3206750"/>
          <p14:tracePt t="7942" x="2606675" y="3160713"/>
          <p14:tracePt t="7950" x="2640013" y="3108325"/>
          <p14:tracePt t="7958" x="2679700" y="3057525"/>
          <p14:tracePt t="7966" x="2703513" y="3011488"/>
          <p14:tracePt t="7973" x="2725738" y="2989263"/>
          <p14:tracePt t="7981" x="2754313" y="2949575"/>
          <p14:tracePt t="7989" x="2778125" y="2914650"/>
          <p14:tracePt t="7998" x="2800350" y="2886075"/>
          <p14:tracePt t="8005" x="2828925" y="2863850"/>
          <p14:tracePt t="8013" x="2840038" y="2840038"/>
          <p14:tracePt t="8021" x="2851150" y="2811463"/>
          <p14:tracePt t="8037" x="2863850" y="2800350"/>
          <p14:tracePt t="8045" x="2863850" y="2789238"/>
          <p14:tracePt t="8053" x="2874963" y="2789238"/>
          <p14:tracePt t="8081" x="2874963" y="2778125"/>
          <p14:tracePt t="8124" x="2874963" y="2765425"/>
          <p14:tracePt t="8140" x="2874963" y="2754313"/>
          <p14:tracePt t="8148" x="2874963" y="2725738"/>
          <p14:tracePt t="8155" x="2874963" y="2703513"/>
          <p14:tracePt t="8164" x="2874963" y="2679700"/>
          <p14:tracePt t="8171" x="2874963" y="2628900"/>
          <p14:tracePt t="8180" x="2874963" y="2593975"/>
          <p14:tracePt t="8187" x="2874963" y="2532063"/>
          <p14:tracePt t="8195" x="2874963" y="2468563"/>
          <p14:tracePt t="8203" x="2874963" y="2393950"/>
          <p14:tracePt t="8214" x="2874963" y="2308225"/>
          <p14:tracePt t="8219" x="2874963" y="2222500"/>
          <p14:tracePt t="8228" x="2874963" y="2136775"/>
          <p14:tracePt t="8235" x="2874963" y="2074863"/>
          <p14:tracePt t="8247" x="2874963" y="2039938"/>
          <p14:tracePt t="8251" x="2874963" y="1989138"/>
          <p14:tracePt t="8259" x="2886075" y="1943100"/>
          <p14:tracePt t="8267" x="2886075" y="1914525"/>
          <p14:tracePt t="8274" x="2903538" y="1903413"/>
          <p14:tracePt t="8282" x="2903538" y="1892300"/>
          <p14:tracePt t="8290" x="2914650" y="1879600"/>
          <p14:tracePt t="8298" x="2914650" y="1868488"/>
          <p14:tracePt t="8306" x="2925763" y="1868488"/>
          <p14:tracePt t="8322" x="2936875" y="1868488"/>
          <p14:tracePt t="8337" x="2949575" y="1868488"/>
          <p14:tracePt t="8354" x="2960688" y="1868488"/>
          <p14:tracePt t="8377" x="2971800" y="1868488"/>
          <p14:tracePt t="8394" x="2989263" y="1868488"/>
          <p14:tracePt t="8401" x="2989263" y="1857375"/>
          <p14:tracePt t="8409" x="3000375" y="1857375"/>
          <p14:tracePt t="8433" x="3011488" y="1857375"/>
          <p14:tracePt t="8472" x="3022600" y="1857375"/>
          <p14:tracePt t="8512" x="3022600" y="1846263"/>
          <p14:tracePt t="8520" x="3022600" y="1828800"/>
          <p14:tracePt t="8528" x="3022600" y="1817688"/>
          <p14:tracePt t="8536" x="3022600" y="1793875"/>
          <p14:tracePt t="8547" x="3035300" y="1771650"/>
          <p14:tracePt t="8551" x="3035300" y="1743075"/>
          <p14:tracePt t="8561" x="3035300" y="1708150"/>
          <p14:tracePt t="8567" x="3057525" y="1668463"/>
          <p14:tracePt t="8575" x="3074988" y="1622425"/>
          <p14:tracePt t="8583" x="3086100" y="1582738"/>
          <p14:tracePt t="8591" x="3108325" y="1560513"/>
          <p14:tracePt t="8599" x="3121025" y="1514475"/>
          <p14:tracePt t="8607" x="3149600" y="1485900"/>
          <p14:tracePt t="8615" x="3171825" y="1450975"/>
          <p14:tracePt t="8631" x="3206750" y="1400175"/>
          <p14:tracePt t="8638" x="3217863" y="1389063"/>
          <p14:tracePt t="8646" x="3235325" y="1389063"/>
          <p14:tracePt t="8654" x="3235325" y="1377950"/>
          <p14:tracePt t="8670" x="3235325" y="1365250"/>
          <p14:tracePt t="8678" x="3246438" y="1365250"/>
          <p14:tracePt t="8891" x="3246438" y="1377950"/>
          <p14:tracePt t="9050" x="3235325" y="1377950"/>
          <p14:tracePt t="9137" x="3217863" y="1377950"/>
          <p14:tracePt t="9153" x="3217863" y="1389063"/>
          <p14:tracePt t="9161" x="3217863" y="1400175"/>
          <p14:tracePt t="9169" x="3217863" y="1411288"/>
          <p14:tracePt t="9180" x="3206750" y="1422400"/>
          <p14:tracePt t="9184" x="3206750" y="1439863"/>
          <p14:tracePt t="9194" x="3194050" y="1450975"/>
          <p14:tracePt t="9200" x="3194050" y="1463675"/>
          <p14:tracePt t="9208" x="3182938" y="1474788"/>
          <p14:tracePt t="9216" x="3182938" y="1485900"/>
          <p14:tracePt t="9224" x="3171825" y="1497013"/>
          <p14:tracePt t="9232" x="3171825" y="1514475"/>
          <p14:tracePt t="9248" x="3160713" y="1525588"/>
          <p14:tracePt t="9264" x="3149600" y="1536700"/>
          <p14:tracePt t="9271" x="3149600" y="1549400"/>
          <p14:tracePt t="9280" x="3132138" y="1560513"/>
          <p14:tracePt t="9287" x="3121025" y="1571625"/>
          <p14:tracePt t="9295" x="3097213" y="1600200"/>
          <p14:tracePt t="9303" x="3086100" y="1622425"/>
          <p14:tracePt t="9314" x="3057525" y="1646238"/>
          <p14:tracePt t="9319" x="3046413" y="1657350"/>
          <p14:tracePt t="9328" x="3035300" y="1685925"/>
          <p14:tracePt t="9335" x="3011488" y="1708150"/>
          <p14:tracePt t="9347" x="2989263" y="1720850"/>
          <p14:tracePt t="9351" x="2971800" y="1743075"/>
          <p14:tracePt t="9358" x="2949575" y="1760538"/>
          <p14:tracePt t="9366" x="2925763" y="1771650"/>
          <p14:tracePt t="9374" x="2914650" y="1782763"/>
          <p14:tracePt t="9382" x="2886075" y="1793875"/>
          <p14:tracePt t="9390" x="2874963" y="1806575"/>
          <p14:tracePt t="9398" x="2851150" y="1828800"/>
          <p14:tracePt t="9406" x="2840038" y="1846263"/>
          <p14:tracePt t="9415" x="2811463" y="1857375"/>
          <p14:tracePt t="9428" x="2800350" y="1879600"/>
          <p14:tracePt t="9431" x="2778125" y="1892300"/>
          <p14:tracePt t="9447" x="2725738" y="1931988"/>
          <p14:tracePt t="9453" x="2714625" y="1954213"/>
          <p14:tracePt t="9462" x="2692400" y="1965325"/>
          <p14:tracePt t="9469" x="2668588" y="1978025"/>
          <p14:tracePt t="9480" x="2657475" y="1989138"/>
          <p14:tracePt t="9485" x="2640013" y="1989138"/>
          <p14:tracePt t="9495" x="2628900" y="2006600"/>
          <p14:tracePt t="9501" x="2617788" y="2006600"/>
          <p14:tracePt t="9514" x="2606675" y="2006600"/>
          <p14:tracePt t="9525" x="2593975" y="2006600"/>
          <p14:tracePt t="9564" x="2582863" y="1989138"/>
          <p14:tracePt t="9588" x="2582863" y="1978025"/>
          <p14:tracePt t="9596" x="2582863" y="1965325"/>
          <p14:tracePt t="9620" x="2582863" y="1954213"/>
          <p14:tracePt t="9630" x="2582863" y="1943100"/>
          <p14:tracePt t="9651" x="2582863" y="1931988"/>
          <p14:tracePt t="9683" x="2582863" y="1914525"/>
          <p14:tracePt t="9738" x="2582863" y="1903413"/>
          <p14:tracePt t="9754" x="2565400" y="1903413"/>
          <p14:tracePt t="9763" x="2543175" y="1903413"/>
          <p14:tracePt t="9770" x="2520950" y="1903413"/>
          <p14:tracePt t="9778" x="2497138" y="1903413"/>
          <p14:tracePt t="9786" x="2457450" y="1903413"/>
          <p14:tracePt t="9797" x="2422525" y="1931988"/>
          <p14:tracePt t="9802" x="2382838" y="1943100"/>
          <p14:tracePt t="9811" x="2336800" y="1965325"/>
          <p14:tracePt t="9818" x="2286000" y="1989138"/>
          <p14:tracePt t="9826" x="2251075" y="2006600"/>
          <p14:tracePt t="9834" x="2200275" y="2017713"/>
          <p14:tracePt t="9841" x="2149475" y="2028825"/>
          <p14:tracePt t="9849" x="2136775" y="2028825"/>
          <p14:tracePt t="9857" x="2103438" y="2028825"/>
          <p14:tracePt t="9865" x="2074863" y="2028825"/>
          <p14:tracePt t="9873" x="2051050" y="2028825"/>
          <p14:tracePt t="9881" x="2039938" y="2028825"/>
          <p14:tracePt t="9889" x="2028825" y="2017713"/>
          <p14:tracePt t="9897" x="2028825" y="2006600"/>
          <p14:tracePt t="9913" x="2028825" y="1989138"/>
          <p14:tracePt t="9920" x="2028825" y="1978025"/>
          <p14:tracePt t="9936" x="2028825" y="1965325"/>
          <p14:tracePt t="9945" x="2051050" y="1965325"/>
          <p14:tracePt t="9952" x="2063750" y="1954213"/>
          <p14:tracePt t="9961" x="2063750" y="1943100"/>
          <p14:tracePt t="9968" x="2074863" y="1943100"/>
          <p14:tracePt t="9980" x="2103438" y="1931988"/>
          <p14:tracePt t="9984" x="2114550" y="1914525"/>
          <p14:tracePt t="9991" x="2136775" y="1914525"/>
          <p14:tracePt t="10000" x="2160588" y="1903413"/>
          <p14:tracePt t="10007" x="2200275" y="1892300"/>
          <p14:tracePt t="10016" x="2235200" y="1892300"/>
          <p14:tracePt t="10023" x="2274888" y="1879600"/>
          <p14:tracePt t="10031" x="2320925" y="1879600"/>
          <p14:tracePt t="10039" x="2371725" y="1879600"/>
          <p14:tracePt t="10047" x="2435225" y="1879600"/>
          <p14:tracePt t="10055" x="2479675" y="1879600"/>
          <p14:tracePt t="10063" x="2532063" y="1879600"/>
          <p14:tracePt t="10071" x="2593975" y="1879600"/>
          <p14:tracePt t="10080" x="2640013" y="1892300"/>
          <p14:tracePt t="10086" x="2692400" y="1931988"/>
          <p14:tracePt t="10096" x="2754313" y="1954213"/>
          <p14:tracePt t="10102" x="2811463" y="1989138"/>
          <p14:tracePt t="10114" x="2903538" y="2028825"/>
          <p14:tracePt t="10118" x="2960688" y="2063750"/>
          <p14:tracePt t="10129" x="3035300" y="2092325"/>
          <p14:tracePt t="10134" x="3097213" y="2114550"/>
          <p14:tracePt t="10147" x="3160713" y="2136775"/>
          <p14:tracePt t="10150" x="3235325" y="2149475"/>
          <p14:tracePt t="10162" x="3292475" y="2160588"/>
          <p14:tracePt t="10166" x="3343275" y="2178050"/>
          <p14:tracePt t="10180" x="3406775" y="2178050"/>
          <p14:tracePt t="10183" x="3440113" y="2189163"/>
          <p14:tracePt t="10196" x="3463925" y="2189163"/>
          <p14:tracePt t="10197" x="3503613" y="2200275"/>
          <p14:tracePt t="10217" x="3554413" y="2211388"/>
          <p14:tracePt t="10221" x="3578225" y="2222500"/>
          <p14:tracePt t="10231" x="3589338" y="2222500"/>
          <p14:tracePt t="10237" x="3600450" y="2235200"/>
          <p14:tracePt t="10246" x="3611563" y="2235200"/>
          <p14:tracePt t="10387" x="3600450" y="2235200"/>
          <p14:tracePt t="10403" x="3600450" y="2222500"/>
          <p14:tracePt t="10427" x="3600450" y="2211388"/>
          <p14:tracePt t="10474" x="3589338" y="2211388"/>
          <p14:tracePt t="10483" x="3589338" y="2235200"/>
          <p14:tracePt t="10490" x="3578225" y="2251075"/>
          <p14:tracePt t="10498" x="3565525" y="2286000"/>
          <p14:tracePt t="10506" x="3565525" y="2320925"/>
          <p14:tracePt t="10514" x="3536950" y="2371725"/>
          <p14:tracePt t="10522" x="3514725" y="2422525"/>
          <p14:tracePt t="10530" x="3492500" y="2468563"/>
          <p14:tracePt t="10538" x="3463925" y="2543175"/>
          <p14:tracePt t="10547" x="3440113" y="2617788"/>
          <p14:tracePt t="10553" x="3394075" y="2754313"/>
          <p14:tracePt t="10562" x="3365500" y="2811463"/>
          <p14:tracePt t="10569" x="3343275" y="2914650"/>
          <p14:tracePt t="10581" x="3303588" y="3011488"/>
          <p14:tracePt t="10585" x="3279775" y="3108325"/>
          <p14:tracePt t="10594" x="3246438" y="3194050"/>
          <p14:tracePt t="10601" x="3206750" y="3279775"/>
          <p14:tracePt t="10609" x="3194050" y="3354388"/>
          <p14:tracePt t="10617" x="3171825" y="3429000"/>
          <p14:tracePt t="10624" x="3160713" y="3440113"/>
          <p14:tracePt t="10632" x="3149600" y="3503613"/>
          <p14:tracePt t="10640" x="3132138" y="3525838"/>
          <p14:tracePt t="10649" x="3121025" y="3554413"/>
          <p14:tracePt t="10657" x="3121025" y="3578225"/>
          <p14:tracePt t="10664" x="3108325" y="3589338"/>
          <p14:tracePt t="10672" x="3108325" y="3600450"/>
          <p14:tracePt t="10688" x="3097213" y="3611563"/>
          <p14:tracePt t="10704" x="3097213" y="3622675"/>
          <p14:tracePt t="10714" x="3097213" y="3640138"/>
          <p14:tracePt t="10720" x="3097213" y="3651250"/>
          <p14:tracePt t="10728" x="3086100" y="3663950"/>
          <p14:tracePt t="10736" x="3086100" y="3675063"/>
          <p14:tracePt t="10747" x="3086100" y="3686175"/>
          <p14:tracePt t="10763" x="3086100" y="3697288"/>
          <p14:tracePt t="10767" x="3086100" y="3708400"/>
          <p14:tracePt t="10783" x="3086100" y="3725863"/>
          <p14:tracePt t="10799" x="3086100" y="3736975"/>
          <p14:tracePt t="10807" x="3086100" y="3749675"/>
          <p14:tracePt t="10831" x="3086100" y="3760788"/>
          <p14:tracePt t="10846" x="3086100" y="3771900"/>
          <p14:tracePt t="10854" x="3074988" y="3771900"/>
          <p14:tracePt t="10863" x="3074988" y="3783013"/>
          <p14:tracePt t="10870" x="3074988" y="3800475"/>
          <p14:tracePt t="10878" x="3057525" y="3811588"/>
          <p14:tracePt t="10886" x="3057525" y="3835400"/>
          <p14:tracePt t="10897" x="3046413" y="3857625"/>
          <p14:tracePt t="10902" x="3035300" y="3886200"/>
          <p14:tracePt t="10911" x="3022600" y="3908425"/>
          <p14:tracePt t="10918" x="3022600" y="3932238"/>
          <p14:tracePt t="10925" x="3011488" y="3943350"/>
          <p14:tracePt t="10934" x="3000375" y="3954463"/>
          <p14:tracePt t="10941" x="3000375" y="3983038"/>
          <p14:tracePt t="10957" x="2989263" y="3994150"/>
          <p14:tracePt t="10973" x="2989263" y="4006850"/>
          <p14:tracePt t="11004" x="2971800" y="4006850"/>
          <p14:tracePt t="11052" x="2960688" y="4006850"/>
          <p14:tracePt t="11329" x="2960688" y="4017963"/>
          <p14:tracePt t="11337" x="2960688" y="4068763"/>
          <p14:tracePt t="11345" x="2960688" y="4114800"/>
          <p14:tracePt t="11353" x="2960688" y="4154488"/>
          <p14:tracePt t="11364" x="2960688" y="4217988"/>
          <p14:tracePt t="11369" x="2960688" y="4251325"/>
          <p14:tracePt t="11377" x="2960688" y="4292600"/>
          <p14:tracePt t="11384" x="2960688" y="4325938"/>
          <p14:tracePt t="11392" x="2960688" y="4349750"/>
          <p14:tracePt t="11401" x="2960688" y="4400550"/>
          <p14:tracePt t="11408" x="2960688" y="4435475"/>
          <p14:tracePt t="11416" x="2960688" y="4475163"/>
          <p14:tracePt t="11424" x="2960688" y="4508500"/>
          <p14:tracePt t="11432" x="2960688" y="4537075"/>
          <p14:tracePt t="11440" x="2960688" y="4549775"/>
          <p14:tracePt t="11448" x="2960688" y="4572000"/>
          <p14:tracePt t="11456" x="2960688" y="4594225"/>
          <p14:tracePt t="11465" x="2960688" y="4606925"/>
          <p14:tracePt t="11471" x="2960688" y="4622800"/>
          <p14:tracePt t="11480" x="2960688" y="4635500"/>
          <p14:tracePt t="11487" x="2960688" y="4646613"/>
          <p14:tracePt t="11503" x="2960688" y="4657725"/>
          <p14:tracePt t="11513" x="2949575" y="4657725"/>
          <p14:tracePt t="11519" x="2949575" y="4668838"/>
          <p14:tracePt t="11534" x="2949575" y="4679950"/>
          <p14:tracePt t="11559" x="2949575" y="4697413"/>
          <p14:tracePt t="11574" x="2949575" y="4708525"/>
          <p14:tracePt t="11606" x="2949575" y="4721225"/>
          <p14:tracePt t="11622" x="2949575" y="4732338"/>
          <p14:tracePt t="11630" x="2949575" y="4743450"/>
          <p14:tracePt t="11637" x="2949575" y="4754563"/>
          <p14:tracePt t="11646" x="2949575" y="4765675"/>
          <p14:tracePt t="11653" x="2949575" y="4783138"/>
          <p14:tracePt t="11669" x="2949575" y="4794250"/>
          <p14:tracePt t="11685" x="2949575" y="4806950"/>
          <p14:tracePt t="11708" x="2949575" y="4818063"/>
          <p14:tracePt t="11788" x="2960688" y="4818063"/>
          <p14:tracePt t="11804" x="2971800" y="4818063"/>
          <p14:tracePt t="11820" x="2989263" y="4818063"/>
          <p14:tracePt t="11832" x="3022600" y="4818063"/>
          <p14:tracePt t="11835" x="3046413" y="4818063"/>
          <p14:tracePt t="11844" x="3086100" y="4806950"/>
          <p14:tracePt t="11851" x="3108325" y="4794250"/>
          <p14:tracePt t="11862" x="3160713" y="4783138"/>
          <p14:tracePt t="11867" x="3206750" y="4754563"/>
          <p14:tracePt t="11875" x="3268663" y="4732338"/>
          <p14:tracePt t="11883" x="3332163" y="4721225"/>
          <p14:tracePt t="11891" x="3406775" y="4697413"/>
          <p14:tracePt t="11899" x="3479800" y="4668838"/>
          <p14:tracePt t="11906" x="3554413" y="4646613"/>
          <p14:tracePt t="11914" x="3640138" y="4622800"/>
          <p14:tracePt t="11923" x="3736975" y="4594225"/>
          <p14:tracePt t="11931" x="3835400" y="4583113"/>
          <p14:tracePt t="11938" x="3908425" y="4549775"/>
          <p14:tracePt t="11947" x="3994150" y="4521200"/>
          <p14:tracePt t="11954" x="4068763" y="4486275"/>
          <p14:tracePt t="11964" x="4143375" y="4464050"/>
          <p14:tracePt t="11970" x="4200525" y="4411663"/>
          <p14:tracePt t="12176" x="4200525" y="4422775"/>
          <p14:tracePt t="12184" x="4200525" y="4464050"/>
          <p14:tracePt t="12192" x="4229100" y="4521200"/>
          <p14:tracePt t="12199" x="4251325" y="4572000"/>
          <p14:tracePt t="12207" x="4292600" y="4622800"/>
          <p14:tracePt t="12216" x="4337050" y="4668838"/>
          <p14:tracePt t="12223" x="4360863" y="4697413"/>
          <p14:tracePt t="12231" x="4400550" y="4721225"/>
          <p14:tracePt t="12239" x="4446588" y="4743450"/>
          <p14:tracePt t="12248" x="4497388" y="4765675"/>
          <p14:tracePt t="12255" x="4560888" y="4794250"/>
          <p14:tracePt t="12263" x="4622800" y="4818063"/>
          <p14:tracePt t="12271" x="4668838" y="4829175"/>
          <p14:tracePt t="12281" x="4721225" y="4829175"/>
          <p14:tracePt t="12286" x="4783138" y="4840288"/>
          <p14:tracePt t="12294" x="4829175" y="4840288"/>
          <p14:tracePt t="12302" x="4851400" y="4851400"/>
          <p14:tracePt t="12314" x="4892675" y="4851400"/>
          <p14:tracePt t="12318" x="4926013" y="4868863"/>
          <p14:tracePt t="12327" x="4965700" y="4868863"/>
          <p14:tracePt t="12334" x="4989513" y="4868863"/>
          <p14:tracePt t="12347" x="5011738" y="4879975"/>
          <p14:tracePt t="12350" x="5029200" y="4879975"/>
          <p14:tracePt t="12364" x="5040313" y="4879975"/>
          <p14:tracePt t="12366" x="5051425" y="4879975"/>
          <p14:tracePt t="12378" x="5064125" y="4879975"/>
          <p14:tracePt t="12381" x="5075238" y="4879975"/>
          <p14:tracePt t="12398" x="5086350" y="4879975"/>
          <p14:tracePt t="12414" x="5097463" y="4879975"/>
          <p14:tracePt t="12421" x="5097463" y="4868863"/>
          <p14:tracePt t="12430" x="5114925" y="4868863"/>
          <p14:tracePt t="12437" x="5126038" y="4868863"/>
          <p14:tracePt t="12461" x="5137150" y="4868863"/>
          <p14:tracePt t="12484" x="5149850" y="4868863"/>
          <p14:tracePt t="12769" x="5160963" y="4868863"/>
          <p14:tracePt t="12777" x="5172075" y="4868863"/>
          <p14:tracePt t="12785" x="5200650" y="4851400"/>
          <p14:tracePt t="12796" x="5222875" y="4851400"/>
          <p14:tracePt t="12801" x="5235575" y="4840288"/>
          <p14:tracePt t="12809" x="5257800" y="4840288"/>
          <p14:tracePt t="12817" x="5275263" y="4829175"/>
          <p14:tracePt t="12825" x="5286375" y="4829175"/>
          <p14:tracePt t="12848" x="5297488" y="4829175"/>
          <p14:tracePt t="12872" x="5308600" y="4829175"/>
          <p14:tracePt t="12904" x="5321300" y="4829175"/>
          <p14:tracePt t="12919" x="5332413" y="4829175"/>
          <p14:tracePt t="12928" x="5343525" y="4818063"/>
          <p14:tracePt t="12935" x="5360988" y="4818063"/>
          <p14:tracePt t="12944" x="5372100" y="4818063"/>
          <p14:tracePt t="12951" x="5383213" y="4818063"/>
          <p14:tracePt t="12962" x="5418138" y="4818063"/>
          <p14:tracePt t="12967" x="5446713" y="4806950"/>
          <p14:tracePt t="12975" x="5480050" y="4806950"/>
          <p14:tracePt t="12983" x="5521325" y="4806950"/>
          <p14:tracePt t="12991" x="5554663" y="4794250"/>
          <p14:tracePt t="12999" x="5618163" y="4794250"/>
          <p14:tracePt t="13006" x="5629275" y="4794250"/>
          <p14:tracePt t="13015" x="5703888" y="4783138"/>
          <p14:tracePt t="13023" x="5749925" y="4783138"/>
          <p14:tracePt t="13032" x="5800725" y="4765675"/>
          <p14:tracePt t="13038" x="5811838" y="4765675"/>
          <p14:tracePt t="13048" x="5875338" y="4754563"/>
          <p14:tracePt t="13054" x="5897563" y="4754563"/>
          <p14:tracePt t="13065" x="5937250" y="4754563"/>
          <p14:tracePt t="13070" x="5972175" y="4754563"/>
          <p14:tracePt t="13081" x="6011863" y="4754563"/>
          <p14:tracePt t="13085" x="6022975" y="4743450"/>
          <p14:tracePt t="13098" x="6046788" y="4743450"/>
          <p14:tracePt t="13101" x="6057900" y="4743450"/>
          <p14:tracePt t="13115" x="6069013" y="4743450"/>
          <p14:tracePt t="13125" x="6086475" y="4743450"/>
          <p14:tracePt t="13166" x="6086475" y="4732338"/>
          <p14:tracePt t="13260" x="6086475" y="4721225"/>
          <p14:tracePt t="13275" x="6069013" y="4721225"/>
          <p14:tracePt t="13283" x="6069013" y="4708525"/>
          <p14:tracePt t="13292" x="6057900" y="4697413"/>
          <p14:tracePt t="13300" x="6046788" y="4697413"/>
          <p14:tracePt t="13307" x="6035675" y="4679950"/>
          <p14:tracePt t="13315" x="6022975" y="4679950"/>
          <p14:tracePt t="13323" x="6022975" y="4668838"/>
          <p14:tracePt t="13332" x="5994400" y="4657725"/>
          <p14:tracePt t="13339" x="5972175" y="4635500"/>
          <p14:tracePt t="13348" x="5949950" y="4622800"/>
          <p14:tracePt t="13355" x="5908675" y="4572000"/>
          <p14:tracePt t="13363" x="5864225" y="4497388"/>
          <p14:tracePt t="13371" x="5800725" y="4411663"/>
          <p14:tracePt t="13379" x="5737225" y="4292600"/>
          <p14:tracePt t="13386" x="5664200" y="4132263"/>
          <p14:tracePt t="13397" x="5589588" y="3943350"/>
          <p14:tracePt t="13402" x="5503863" y="3736975"/>
          <p14:tracePt t="13411" x="5446713" y="3536950"/>
          <p14:tracePt t="13418" x="5372100" y="3343275"/>
          <p14:tracePt t="13429" x="5332413" y="3246438"/>
          <p14:tracePt t="13434" x="5275263" y="3097213"/>
          <p14:tracePt t="13446" x="5222875" y="2960688"/>
          <p14:tracePt t="13450" x="5200650" y="2925763"/>
          <p14:tracePt t="13461" x="5160963" y="2840038"/>
          <p14:tracePt t="13466" x="5137150" y="2789238"/>
          <p14:tracePt t="13480" x="5097463" y="2754313"/>
          <p14:tracePt t="13483" x="5086350" y="2725738"/>
          <p14:tracePt t="13494" x="5075238" y="2714625"/>
          <p14:tracePt t="13639" x="5064125" y="2714625"/>
          <p14:tracePt t="13648" x="5029200" y="2714625"/>
          <p14:tracePt t="13655" x="4978400" y="2714625"/>
          <p14:tracePt t="13665" x="4926013" y="2725738"/>
          <p14:tracePt t="13671" x="4879975" y="2725738"/>
          <p14:tracePt t="13679" x="4818063" y="2725738"/>
          <p14:tracePt t="13687" x="4743450" y="2725738"/>
          <p14:tracePt t="13697" x="4606925" y="2743200"/>
          <p14:tracePt t="13703" x="4464050" y="2743200"/>
          <p14:tracePt t="13716" x="4303713" y="2765425"/>
          <p14:tracePt t="13719" x="4114800" y="2800350"/>
          <p14:tracePt t="13732" x="3943350" y="2840038"/>
          <p14:tracePt t="13735" x="3760788" y="2886075"/>
          <p14:tracePt t="13749" x="3589338" y="2936875"/>
          <p14:tracePt t="13751" x="3417888" y="3000375"/>
          <p14:tracePt t="13765" x="3246438" y="3046413"/>
          <p14:tracePt t="13767" x="3171825" y="3074988"/>
          <p14:tracePt t="13782" x="3035300" y="3132138"/>
          <p14:tracePt t="13783" x="2925763" y="3182938"/>
          <p14:tracePt t="13790" x="2851150" y="3235325"/>
          <p14:tracePt t="13799" x="2811463" y="3257550"/>
          <p14:tracePt t="13806" x="2765425" y="3292475"/>
          <p14:tracePt t="13988" x="2725738" y="3292475"/>
          <p14:tracePt t="13996" x="2692400" y="3292475"/>
          <p14:tracePt t="14004" x="2657475" y="3292475"/>
          <p14:tracePt t="14013" x="2606675" y="3303588"/>
          <p14:tracePt t="14020" x="2565400" y="3303588"/>
          <p14:tracePt t="14028" x="2520950" y="3332163"/>
          <p14:tracePt t="14035" x="2479675" y="3343275"/>
          <p14:tracePt t="14046" x="2393950" y="3354388"/>
          <p14:tracePt t="14051" x="2297113" y="3378200"/>
          <p14:tracePt t="14060" x="2211388" y="3378200"/>
          <p14:tracePt t="14067" x="2125663" y="3378200"/>
          <p14:tracePt t="14075" x="2039938" y="3378200"/>
          <p14:tracePt t="14083" x="1954213" y="3378200"/>
          <p14:tracePt t="14091" x="1879600" y="3343275"/>
          <p14:tracePt t="14099" x="1817688" y="3321050"/>
          <p14:tracePt t="14106" x="1793875" y="3303588"/>
          <p14:tracePt t="14116" x="1743075" y="3279775"/>
          <p14:tracePt t="14122" x="1697038" y="3257550"/>
          <p14:tracePt t="14132" x="1657350" y="3246438"/>
          <p14:tracePt t="14138" x="1635125" y="3235325"/>
          <p14:tracePt t="14149" x="1611313" y="3235325"/>
          <p14:tracePt t="14154" x="1582738" y="3217863"/>
          <p14:tracePt t="14166" x="1560513" y="3206750"/>
          <p14:tracePt t="14170" x="1549400" y="3206750"/>
          <p14:tracePt t="14182" x="1525588" y="3194050"/>
          <p14:tracePt t="14186" x="1514475" y="3194050"/>
          <p14:tracePt t="14199" x="1497013" y="3182938"/>
          <p14:tracePt t="14213" x="1485900" y="3171825"/>
          <p14:tracePt t="14234" x="1485900" y="3160713"/>
          <p14:tracePt t="14281" x="1474788" y="3160713"/>
          <p14:tracePt t="14352" x="1463675" y="3160713"/>
          <p14:tracePt t="14407" x="1463675" y="3149600"/>
          <p14:tracePt t="14439" x="1474788" y="3132138"/>
          <p14:tracePt t="14447" x="1485900" y="3132138"/>
          <p14:tracePt t="14455" x="1497013" y="3132138"/>
          <p14:tracePt t="14463" x="1525588" y="3121025"/>
          <p14:tracePt t="14471" x="1536700" y="3121025"/>
          <p14:tracePt t="14479" x="1571625" y="3121025"/>
          <p14:tracePt t="14486" x="1582738" y="3121025"/>
          <p14:tracePt t="14496" x="1635125" y="3108325"/>
          <p14:tracePt t="14502" x="1668463" y="3108325"/>
          <p14:tracePt t="14516" x="1697038" y="3097213"/>
          <p14:tracePt t="14520" x="1743075" y="3097213"/>
          <p14:tracePt t="14533" x="1782763" y="3097213"/>
          <p14:tracePt t="14535" x="1828800" y="3097213"/>
          <p14:tracePt t="14549" x="1879600" y="3097213"/>
          <p14:tracePt t="14550" x="1931988" y="3097213"/>
          <p14:tracePt t="14557" x="1989138" y="3097213"/>
          <p14:tracePt t="14566" x="2051050" y="3097213"/>
          <p14:tracePt t="14574" x="2103438" y="3097213"/>
          <p14:tracePt t="14582" x="2160588" y="3097213"/>
          <p14:tracePt t="14589" x="2211388" y="3097213"/>
          <p14:tracePt t="14599" x="2263775" y="3097213"/>
          <p14:tracePt t="14605" x="2286000" y="3097213"/>
          <p14:tracePt t="14616" x="2371725" y="3097213"/>
          <p14:tracePt t="14621" x="2411413" y="3097213"/>
          <p14:tracePt t="14633" x="2457450" y="3097213"/>
          <p14:tracePt t="14637" x="2508250" y="3097213"/>
          <p14:tracePt t="14649" x="2554288" y="3097213"/>
          <p14:tracePt t="14653" x="2606675" y="3097213"/>
          <p14:tracePt t="14666" x="2617788" y="3097213"/>
          <p14:tracePt t="14668" x="2657475" y="3108325"/>
          <p14:tracePt t="14683" x="2703513" y="3108325"/>
          <p14:tracePt t="14685" x="2725738" y="3108325"/>
          <p14:tracePt t="14699" x="2765425" y="3121025"/>
          <p14:tracePt t="14700" x="2789238" y="3121025"/>
          <p14:tracePt t="14708" x="2828925" y="3121025"/>
          <p14:tracePt t="14716" x="2840038" y="3121025"/>
          <p14:tracePt t="14724" x="2863850" y="3121025"/>
          <p14:tracePt t="14733" x="2886075" y="3132138"/>
          <p14:tracePt t="14740" x="2914650" y="3149600"/>
          <p14:tracePt t="14750" x="2936875" y="3160713"/>
          <p14:tracePt t="14755" x="2960688" y="3160713"/>
          <p14:tracePt t="14766" x="2989263" y="3171825"/>
          <p14:tracePt t="14783" x="3022600" y="3194050"/>
          <p14:tracePt t="14787" x="3035300" y="3194050"/>
          <p14:tracePt t="14799" x="3057525" y="3206750"/>
          <p14:tracePt t="14803" x="3074988" y="3206750"/>
          <p14:tracePt t="14816" x="3097213" y="3206750"/>
          <p14:tracePt t="14819" x="3108325" y="3217863"/>
          <p14:tracePt t="14833" x="3121025" y="3217863"/>
          <p14:tracePt t="14835" x="3149600" y="3217863"/>
          <p14:tracePt t="14850" x="3171825" y="3217863"/>
          <p14:tracePt t="14851" x="3182938" y="3235325"/>
          <p14:tracePt t="14866" x="3206750" y="3235325"/>
          <p14:tracePt t="14867" x="3235325" y="3246438"/>
          <p14:tracePt t="14874" x="3246438" y="3257550"/>
          <p14:tracePt t="14883" x="3268663" y="3268663"/>
          <p14:tracePt t="14890" x="3292475" y="3268663"/>
          <p14:tracePt t="14899" x="3321050" y="3279775"/>
          <p14:tracePt t="14905" x="3332163" y="3292475"/>
          <p14:tracePt t="14916" x="3365500" y="3303588"/>
          <p14:tracePt t="14922" x="3378200" y="3321050"/>
          <p14:tracePt t="14933" x="3394075" y="3332163"/>
          <p14:tracePt t="14937" x="3417888" y="3343275"/>
          <p14:tracePt t="14950" x="3440113" y="3354388"/>
          <p14:tracePt t="14953" x="3479800" y="3354388"/>
          <p14:tracePt t="14966" x="3492500" y="3365500"/>
          <p14:tracePt t="14969" x="3514725" y="3365500"/>
          <p14:tracePt t="14983" x="3554413" y="3365500"/>
          <p14:tracePt t="14985" x="3565525" y="3365500"/>
          <p14:tracePt t="15000" x="3589338" y="3365500"/>
          <p14:tracePt t="15310" x="3611563" y="3365500"/>
          <p14:tracePt t="15317" x="3640138" y="3365500"/>
          <p14:tracePt t="15325" x="3675063" y="3365500"/>
          <p14:tracePt t="15333" x="3697288" y="3354388"/>
          <p14:tracePt t="15341" x="3725863" y="3343275"/>
          <p14:tracePt t="15350" x="3760788" y="3343275"/>
          <p14:tracePt t="15357" x="3822700" y="3332163"/>
          <p14:tracePt t="15365" x="3868738" y="3321050"/>
          <p14:tracePt t="15373" x="3932238" y="3303588"/>
          <p14:tracePt t="15381" x="3994150" y="3292475"/>
          <p14:tracePt t="15388" x="4057650" y="3279775"/>
          <p14:tracePt t="15397" x="4114800" y="3268663"/>
          <p14:tracePt t="15404" x="4189413" y="3268663"/>
          <p14:tracePt t="15412" x="4240213" y="3257550"/>
          <p14:tracePt t="15420" x="4264025" y="3257550"/>
          <p14:tracePt t="15429" x="4337050" y="3257550"/>
          <p14:tracePt t="15436" x="4360863" y="3257550"/>
          <p14:tracePt t="15444" x="4422775" y="3257550"/>
          <p14:tracePt t="15452" x="4475163" y="3257550"/>
          <p14:tracePt t="15463" x="4497388" y="3257550"/>
          <p14:tracePt t="15468" x="4537075" y="3257550"/>
          <p14:tracePt t="15475" x="4560888" y="3257550"/>
          <p14:tracePt t="15484" x="4594225" y="3257550"/>
          <p14:tracePt t="15491" x="4622800" y="3257550"/>
          <p14:tracePt t="15500" x="4646613" y="3257550"/>
          <p14:tracePt t="15507" x="4668838" y="3257550"/>
          <p14:tracePt t="15517" x="4679950" y="3257550"/>
          <p14:tracePt t="15523" x="4708525" y="3257550"/>
          <p14:tracePt t="15534" x="4721225" y="3257550"/>
          <p14:tracePt t="15539" x="4743450" y="3257550"/>
          <p14:tracePt t="15550" x="4754563" y="3257550"/>
          <p14:tracePt t="15555" x="4765675" y="3257550"/>
          <p14:tracePt t="15567" x="4783138" y="3257550"/>
          <p14:tracePt t="15584" x="4806950" y="3257550"/>
          <p14:tracePt t="15587" x="4818063" y="3257550"/>
          <p14:tracePt t="15600" x="4829175" y="3257550"/>
          <p14:tracePt t="15602" x="4840288" y="3257550"/>
          <p14:tracePt t="15619" x="4851400" y="3257550"/>
          <p14:tracePt t="15634" x="4868863" y="3257550"/>
          <p14:tracePt t="15634" x="4879975" y="3257550"/>
          <p14:tracePt t="15658" x="4892675" y="3257550"/>
          <p14:tracePt t="15689" x="4903788" y="3257550"/>
          <p14:tracePt t="15729" x="4914900" y="3257550"/>
          <p14:tracePt t="15761" x="4926013" y="3257550"/>
          <p14:tracePt t="15784" x="4943475" y="3257550"/>
          <p14:tracePt t="16045" x="4914900" y="3257550"/>
          <p14:tracePt t="16053" x="4903788" y="3257550"/>
          <p14:tracePt t="16061" x="4879975" y="3268663"/>
          <p14:tracePt t="16069" x="4851400" y="3279775"/>
          <p14:tracePt t="16080" x="4818063" y="3279775"/>
          <p14:tracePt t="16085" x="4765675" y="3292475"/>
          <p14:tracePt t="16094" x="4721225" y="3292475"/>
          <p14:tracePt t="16104" x="4657725" y="3303588"/>
          <p14:tracePt t="16109" x="4594225" y="3303588"/>
          <p14:tracePt t="16117" x="4464050" y="3303588"/>
          <p14:tracePt t="16125" x="4411663" y="3292475"/>
          <p14:tracePt t="16134" x="4325938" y="3257550"/>
          <p14:tracePt t="16140" x="4229100" y="3206750"/>
          <p14:tracePt t="16150" x="4143375" y="3171825"/>
          <p14:tracePt t="16156" x="4057650" y="3121025"/>
          <p14:tracePt t="16167" x="3983038" y="3097213"/>
          <p14:tracePt t="16172" x="3897313" y="3086100"/>
          <p14:tracePt t="16184" x="3835400" y="3057525"/>
          <p14:tracePt t="16188" x="3771900" y="3046413"/>
          <p14:tracePt t="16201" x="3708400" y="3046413"/>
          <p14:tracePt t="16204" x="3651250" y="3046413"/>
          <p14:tracePt t="16217" x="3589338" y="3046413"/>
          <p14:tracePt t="16219" x="3525838" y="3046413"/>
          <p14:tracePt t="16234" x="3479800" y="3046413"/>
          <p14:tracePt t="16236" x="3451225" y="3057525"/>
          <p14:tracePt t="16251" x="3406775" y="3057525"/>
          <p14:tracePt t="16252" x="3365500" y="3057525"/>
          <p14:tracePt t="16860" x="3343275" y="3035300"/>
          <p14:tracePt t="16868" x="3279775" y="2989263"/>
          <p14:tracePt t="16877" x="3206750" y="2949575"/>
          <p14:tracePt t="16884" x="3132138" y="2903538"/>
          <p14:tracePt t="16892" x="3035300" y="2874963"/>
          <p14:tracePt t="16901" x="2936875" y="2863850"/>
          <p14:tracePt t="16908" x="2840038" y="2851150"/>
          <p14:tracePt t="16916" x="2657475" y="2840038"/>
          <p14:tracePt t="16924" x="2606675" y="2840038"/>
          <p14:tracePt t="16932" x="2479675" y="2840038"/>
          <p14:tracePt t="16940" x="2371725" y="2840038"/>
          <p14:tracePt t="16948" x="2274888" y="2840038"/>
          <p14:tracePt t="16956" x="2178050" y="2840038"/>
          <p14:tracePt t="16963" x="2092325" y="2840038"/>
          <p14:tracePt t="16971" x="2051050" y="2840038"/>
          <p14:tracePt t="16980" x="1989138" y="2840038"/>
          <p14:tracePt t="16987" x="1943100" y="2851150"/>
          <p14:tracePt t="16995" x="1903413" y="2851150"/>
          <p14:tracePt t="17003" x="1868488" y="2863850"/>
          <p14:tracePt t="17013" x="1857375" y="2863850"/>
          <p14:tracePt t="17019" x="1846263" y="2863850"/>
          <p14:tracePt t="17028" x="1828800" y="2863850"/>
          <p14:tracePt t="17217" x="1817688" y="2863850"/>
          <p14:tracePt t="17225" x="1782763" y="2863850"/>
          <p14:tracePt t="17232" x="1743075" y="2863850"/>
          <p14:tracePt t="17240" x="1697038" y="2840038"/>
          <p14:tracePt t="17248" x="1668463" y="2828925"/>
          <p14:tracePt t="17256" x="1646238" y="2828925"/>
          <p14:tracePt t="17264" x="1611313" y="2800350"/>
          <p14:tracePt t="17272" x="1582738" y="2800350"/>
          <p14:tracePt t="17280" x="1560513" y="2789238"/>
          <p14:tracePt t="17288" x="1549400" y="2789238"/>
          <p14:tracePt t="17296" x="1536700" y="2778125"/>
          <p14:tracePt t="17313" x="1525588" y="2778125"/>
          <p14:tracePt t="17319" x="1525588" y="2765425"/>
          <p14:tracePt t="17327" x="1514475" y="2765425"/>
          <p14:tracePt t="17336" x="1514475" y="2754313"/>
          <p14:tracePt t="17346" x="1497013" y="2743200"/>
          <p14:tracePt t="17351" x="1497013" y="2725738"/>
          <p14:tracePt t="17359" x="1485900" y="2714625"/>
          <p14:tracePt t="17368" x="1485900" y="2692400"/>
          <p14:tracePt t="17375" x="1485900" y="2668588"/>
          <p14:tracePt t="17383" x="1474788" y="2657475"/>
          <p14:tracePt t="17391" x="1474788" y="2628900"/>
          <p14:tracePt t="17399" x="1474788" y="2617788"/>
          <p14:tracePt t="17406" x="1463675" y="2593975"/>
          <p14:tracePt t="17415" x="1463675" y="2582863"/>
          <p14:tracePt t="17422" x="1450975" y="2582863"/>
          <p14:tracePt t="17430" x="1439863" y="2565400"/>
          <p14:tracePt t="17446" x="1422400" y="2565400"/>
          <p14:tracePt t="17454" x="1411288" y="2565400"/>
          <p14:tracePt t="17463" x="1400175" y="2565400"/>
          <p14:tracePt t="17470" x="1389063" y="2565400"/>
          <p14:tracePt t="17478" x="1377950" y="2565400"/>
          <p14:tracePt t="17486" x="1377950" y="2582863"/>
          <p14:tracePt t="17496" x="1365250" y="2582863"/>
          <p14:tracePt t="17502" x="1365250" y="2593975"/>
          <p14:tracePt t="17518" x="1365250" y="2606675"/>
          <p14:tracePt t="17525" x="1377950" y="2606675"/>
          <p14:tracePt t="17533" x="1389063" y="2628900"/>
          <p14:tracePt t="17541" x="1411288" y="2657475"/>
          <p14:tracePt t="17549" x="1450975" y="2679700"/>
          <p14:tracePt t="17557" x="1485900" y="2725738"/>
          <p14:tracePt t="17565" x="1525588" y="2778125"/>
          <p14:tracePt t="17573" x="1560513" y="2828925"/>
          <p14:tracePt t="17581" x="1600200" y="2874963"/>
          <p14:tracePt t="17589" x="1622425" y="2903538"/>
          <p14:tracePt t="17597" x="1646238" y="2949575"/>
          <p14:tracePt t="17604" x="1668463" y="2989263"/>
          <p14:tracePt t="17612" x="1685925" y="3011488"/>
          <p14:tracePt t="17620" x="1708150" y="3035300"/>
          <p14:tracePt t="17630" x="1720850" y="3057525"/>
          <p14:tracePt t="17636" x="1731963" y="3086100"/>
          <p14:tracePt t="17644" x="1743075" y="3097213"/>
          <p14:tracePt t="17652" x="1760538" y="3121025"/>
          <p14:tracePt t="17663" x="1771650" y="3132138"/>
          <p14:tracePt t="17668" x="1782763" y="3149600"/>
          <p14:tracePt t="17678" x="1782763" y="3160713"/>
          <p14:tracePt t="17685" x="1793875" y="3171825"/>
          <p14:tracePt t="17696" x="1793875" y="3182938"/>
          <p14:tracePt t="17702" x="1806575" y="3182938"/>
          <p14:tracePt t="17713" x="1806575" y="3194050"/>
          <p14:tracePt t="17763" x="1806575" y="3182938"/>
          <p14:tracePt t="18071" x="1817688" y="3182938"/>
          <p14:tracePt t="18079" x="1846263" y="3182938"/>
          <p14:tracePt t="18087" x="1879600" y="3182938"/>
          <p14:tracePt t="18097" x="1943100" y="3182938"/>
          <p14:tracePt t="18103" x="2006600" y="3194050"/>
          <p14:tracePt t="18111" x="2074863" y="3206750"/>
          <p14:tracePt t="18119" x="2211388" y="3206750"/>
          <p14:tracePt t="18129" x="2320925" y="3217863"/>
          <p14:tracePt t="18135" x="2446338" y="3235325"/>
          <p14:tracePt t="18143" x="2565400" y="3235325"/>
          <p14:tracePt t="18150" x="2628900" y="3235325"/>
          <p14:tracePt t="18158" x="2754313" y="3235325"/>
          <p14:tracePt t="18166" x="2863850" y="3235325"/>
          <p14:tracePt t="18174" x="2960688" y="3206750"/>
          <p14:tracePt t="18182" x="3046413" y="3194050"/>
          <p14:tracePt t="18190" x="3160713" y="3194050"/>
          <p14:tracePt t="18198" x="3246438" y="3182938"/>
          <p14:tracePt t="18206" x="3332163" y="3182938"/>
          <p14:tracePt t="18214" x="3406775" y="3182938"/>
          <p14:tracePt t="18221" x="3479800" y="3182938"/>
          <p14:tracePt t="18230" x="3554413" y="3182938"/>
          <p14:tracePt t="18237" x="3611563" y="3182938"/>
          <p14:tracePt t="18247" x="3686175" y="3194050"/>
          <p14:tracePt t="18253" x="3749675" y="3194050"/>
          <p14:tracePt t="18261" x="3800475" y="3206750"/>
          <p14:tracePt t="18269" x="3857625" y="3206750"/>
          <p14:tracePt t="18280" x="3908425" y="3217863"/>
          <p14:tracePt t="18286" x="3954463" y="3217863"/>
          <p14:tracePt t="18294" x="4017963" y="3217863"/>
          <p14:tracePt t="18302" x="4046538" y="3217863"/>
          <p14:tracePt t="18313" x="4114800" y="3217863"/>
          <p14:tracePt t="18319" x="4132263" y="3217863"/>
          <p14:tracePt t="18327" x="4178300" y="3217863"/>
          <p14:tracePt t="18336" x="4217988" y="3217863"/>
          <p14:tracePt t="18347" x="4240213" y="3217863"/>
          <p14:tracePt t="18352" x="4264025" y="3217863"/>
          <p14:tracePt t="18361" x="4292600" y="3217863"/>
          <p14:tracePt t="18369" x="4314825" y="3217863"/>
          <p14:tracePt t="18381" x="4337050" y="3194050"/>
          <p14:tracePt t="18382" x="4337050" y="3171825"/>
          <p14:tracePt t="18387" x="4349750" y="3160713"/>
          <p14:tracePt t="18680" x="4389438" y="3160713"/>
          <p14:tracePt t="18688" x="4422775" y="3160713"/>
          <p14:tracePt t="18697" x="4464050" y="3171825"/>
          <p14:tracePt t="18704" x="4508500" y="3171825"/>
          <p14:tracePt t="18712" x="4549775" y="3182938"/>
          <p14:tracePt t="18720" x="4583113" y="3182938"/>
          <p14:tracePt t="18730" x="4606925" y="3194050"/>
          <p14:tracePt t="18736" x="4668838" y="3194050"/>
          <p14:tracePt t="18744" x="4732338" y="3194050"/>
          <p14:tracePt t="18753" x="4806950" y="3206750"/>
          <p14:tracePt t="18763" x="4868863" y="3206750"/>
          <p14:tracePt t="18768" x="4914900" y="3217863"/>
          <p14:tracePt t="18780" x="4965700" y="3217863"/>
          <p14:tracePt t="18783" x="4989513" y="3235325"/>
          <p14:tracePt t="18791" x="5029200" y="3235325"/>
          <p14:tracePt t="18799" x="5064125" y="3246438"/>
          <p14:tracePt t="18807" x="5097463" y="3257550"/>
          <p14:tracePt t="18815" x="5126038" y="3268663"/>
          <p14:tracePt t="18823" x="5149850" y="3268663"/>
          <p14:tracePt t="18831" x="5160963" y="3279775"/>
          <p14:tracePt t="18839" x="5172075" y="3279775"/>
          <p14:tracePt t="18847" x="5189538" y="3279775"/>
          <p14:tracePt t="18855" x="5200650" y="3292475"/>
          <p14:tracePt t="18870" x="5211763" y="3292475"/>
          <p14:tracePt t="21996" x="5189538" y="3292475"/>
          <p14:tracePt t="22006" x="5172075" y="3279775"/>
          <p14:tracePt t="22011" x="5149850" y="3279775"/>
          <p14:tracePt t="22022" x="5137150" y="3268663"/>
          <p14:tracePt t="22030" x="5114925" y="3268663"/>
          <p14:tracePt t="22039" x="5064125" y="3257550"/>
          <p14:tracePt t="22044" x="5029200" y="3257550"/>
          <p14:tracePt t="22056" x="4978400" y="3246438"/>
          <p14:tracePt t="22063" x="4926013" y="3246438"/>
          <p14:tracePt t="22072" x="4879975" y="3235325"/>
          <p14:tracePt t="22075" x="4818063" y="3235325"/>
          <p14:tracePt t="22089" x="4754563" y="3235325"/>
          <p14:tracePt t="22091" x="4697413" y="3235325"/>
          <p14:tracePt t="22106" x="4635500" y="3235325"/>
          <p14:tracePt t="22107" x="4572000" y="3235325"/>
          <p14:tracePt t="22115" x="4508500" y="3235325"/>
          <p14:tracePt t="22123" x="4435475" y="3235325"/>
          <p14:tracePt t="22131" x="4400550" y="3235325"/>
          <p14:tracePt t="22139" x="4337050" y="3235325"/>
          <p14:tracePt t="22146" x="4325938" y="3235325"/>
          <p14:tracePt t="22156" x="4275138" y="3235325"/>
          <p14:tracePt t="22163" x="4240213" y="3235325"/>
          <p14:tracePt t="22172" x="4200525" y="3235325"/>
          <p14:tracePt t="22178" x="4178300" y="3235325"/>
          <p14:tracePt t="22189" x="4154488" y="3235325"/>
          <p14:tracePt t="22196" x="4132263" y="3235325"/>
          <p14:tracePt t="22206" x="4114800" y="3235325"/>
          <p14:tracePt t="22211" x="4103688" y="3217863"/>
          <p14:tracePt t="22222" x="4092575" y="3217863"/>
          <p14:tracePt t="22229" x="4092575" y="3206750"/>
          <p14:tracePt t="22239" x="4079875" y="3206750"/>
          <p14:tracePt t="22249" x="4068763" y="3206750"/>
          <p14:tracePt t="22273" x="4057650" y="3206750"/>
          <p14:tracePt t="22304" x="4046538" y="3206750"/>
          <p14:tracePt t="22320" x="4029075" y="3206750"/>
          <p14:tracePt t="22344" x="4029075" y="3194050"/>
          <p14:tracePt t="22352" x="4017963" y="3194050"/>
          <p14:tracePt t="22361" x="4017963" y="3182938"/>
          <p14:tracePt t="22379" x="4006850" y="3182938"/>
          <p14:tracePt t="22383" x="4006850" y="3171825"/>
          <p14:tracePt t="22391" x="3994150" y="3171825"/>
          <p14:tracePt t="22589" x="3994150" y="3149600"/>
          <p14:tracePt t="22597" x="3983038" y="3132138"/>
          <p14:tracePt t="22606" x="3971925" y="3108325"/>
          <p14:tracePt t="22613" x="3943350" y="3086100"/>
          <p14:tracePt t="22621" x="3932238" y="3074988"/>
          <p14:tracePt t="22629" x="3908425" y="3057525"/>
          <p14:tracePt t="22637" x="3868738" y="3057525"/>
          <p14:tracePt t="22646" x="3835400" y="3046413"/>
          <p14:tracePt t="22653" x="3800475" y="3046413"/>
          <p14:tracePt t="22661" x="3725863" y="3035300"/>
          <p14:tracePt t="22668" x="3663950" y="3035300"/>
          <p14:tracePt t="22680" x="3578225" y="3035300"/>
          <p14:tracePt t="22684" x="3492500" y="3035300"/>
          <p14:tracePt t="22693" x="3406775" y="3035300"/>
          <p14:tracePt t="22700" x="3321050" y="3035300"/>
          <p14:tracePt t="22708" x="3246438" y="3035300"/>
          <p14:tracePt t="22716" x="3160713" y="3035300"/>
          <p14:tracePt t="22724" x="3097213" y="3046413"/>
          <p14:tracePt t="22732" x="3035300" y="3046413"/>
          <p14:tracePt t="22740" x="3000375" y="3057525"/>
          <p14:tracePt t="22748" x="2914650" y="3057525"/>
          <p14:tracePt t="22756" x="2886075" y="3057525"/>
          <p14:tracePt t="22763" x="2851150" y="3057525"/>
          <p14:tracePt t="22773" x="2811463" y="3057525"/>
          <p14:tracePt t="22780" x="2778125" y="3057525"/>
          <p14:tracePt t="22790" x="2765425" y="3057525"/>
          <p14:tracePt t="22806" x="2725738" y="3057525"/>
          <p14:tracePt t="22811" x="2703513" y="3046413"/>
          <p14:tracePt t="22830" x="2692400" y="3035300"/>
          <p14:tracePt t="22839" x="2679700" y="3035300"/>
          <p14:tracePt t="22850" x="2679700" y="3022600"/>
          <p14:tracePt t="22858" x="2679700" y="3011488"/>
          <p14:tracePt t="22874" x="2679700" y="3000375"/>
          <p14:tracePt t="22882" x="2679700" y="2989263"/>
          <p14:tracePt t="22890" x="2692400" y="2989263"/>
          <p14:tracePt t="22898" x="2725738" y="2971800"/>
          <p14:tracePt t="22906" x="2765425" y="2960688"/>
          <p14:tracePt t="22914" x="2800350" y="2960688"/>
          <p14:tracePt t="22922" x="2851150" y="2949575"/>
          <p14:tracePt t="22930" x="2903538" y="2949575"/>
          <p14:tracePt t="22937" x="2960688" y="2936875"/>
          <p14:tracePt t="22945" x="3035300" y="2925763"/>
          <p14:tracePt t="22953" x="3097213" y="2914650"/>
          <p14:tracePt t="22963" x="3171825" y="2914650"/>
          <p14:tracePt t="22969" x="3257550" y="2903538"/>
          <p14:tracePt t="22977" x="3343275" y="2903538"/>
          <p14:tracePt t="22985" x="3492500" y="2903538"/>
          <p14:tracePt t="22996" x="3554413" y="2903538"/>
          <p14:tracePt t="23001" x="3663950" y="2903538"/>
          <p14:tracePt t="23009" x="3760788" y="2903538"/>
          <p14:tracePt t="23016" x="3868738" y="2903538"/>
          <p14:tracePt t="23025" x="3994150" y="2903538"/>
          <p14:tracePt t="23032" x="4092575" y="2914650"/>
          <p14:tracePt t="23040" x="4217988" y="2925763"/>
          <p14:tracePt t="23048" x="4325938" y="2925763"/>
          <p14:tracePt t="23060" x="4435475" y="2925763"/>
          <p14:tracePt t="23064" x="4549775" y="2936875"/>
          <p14:tracePt t="23073" x="4646613" y="2936875"/>
          <p14:tracePt t="23080" x="4754563" y="2936875"/>
          <p14:tracePt t="23090" x="4829175" y="2936875"/>
          <p14:tracePt t="23096" x="4914900" y="2936875"/>
          <p14:tracePt t="23106" x="4954588" y="2936875"/>
          <p14:tracePt t="23113" x="5011738" y="2949575"/>
          <p14:tracePt t="23123" x="5064125" y="2949575"/>
          <p14:tracePt t="23128" x="5097463" y="2949575"/>
          <p14:tracePt t="23140" x="5137150" y="2949575"/>
          <p14:tracePt t="23146" x="5149850" y="2949575"/>
          <p14:tracePt t="23156" x="5160963" y="2949575"/>
          <p14:tracePt t="23173" x="5172075" y="2949575"/>
          <p14:tracePt t="23183" x="5160963" y="2949575"/>
          <p14:tracePt t="23191" x="5137150" y="2949575"/>
          <p14:tracePt t="23198" x="5097463" y="2949575"/>
          <p14:tracePt t="23207" x="5040313" y="2949575"/>
          <p14:tracePt t="23215" x="4978400" y="2949575"/>
          <p14:tracePt t="23223" x="4840288" y="2960688"/>
          <p14:tracePt t="23230" x="4794250" y="2971800"/>
          <p14:tracePt t="23240" x="4606925" y="2989263"/>
          <p14:tracePt t="23247" x="4486275" y="3000375"/>
          <p14:tracePt t="23256" x="4378325" y="3011488"/>
          <p14:tracePt t="23262" x="4314825" y="3022600"/>
          <p14:tracePt t="23273" x="4189413" y="3022600"/>
          <p14:tracePt t="23280" x="4068763" y="3035300"/>
          <p14:tracePt t="23290" x="3971925" y="3035300"/>
          <p14:tracePt t="23295" x="3857625" y="3057525"/>
          <p14:tracePt t="23307" x="3749675" y="3074988"/>
          <p14:tracePt t="23313" x="3640138" y="3097213"/>
          <p14:tracePt t="23325" x="3536950" y="3108325"/>
          <p14:tracePt t="23330" x="3440113" y="3132138"/>
          <p14:tracePt t="23340" x="3343275" y="3149600"/>
          <p14:tracePt t="23344" x="3257550" y="3160713"/>
          <p14:tracePt t="23357" x="3160713" y="3160713"/>
          <p14:tracePt t="23357" x="3074988" y="3171825"/>
          <p14:tracePt t="23365" x="3000375" y="3182938"/>
          <p14:tracePt t="23373" x="2925763" y="3182938"/>
          <p14:tracePt t="23381" x="2851150" y="3194050"/>
          <p14:tracePt t="23390" x="2789238" y="3206750"/>
          <p14:tracePt t="23397" x="2725738" y="3217863"/>
          <p14:tracePt t="23407" x="2679700" y="3235325"/>
          <p14:tracePt t="23412" x="2657475" y="3246438"/>
          <p14:tracePt t="23423" x="2617788" y="3246438"/>
          <p14:tracePt t="23430" x="2582863" y="3257550"/>
          <p14:tracePt t="23440" x="2554288" y="3257550"/>
          <p14:tracePt t="23444" x="2532063" y="3257550"/>
          <p14:tracePt t="23457" x="2520950" y="3257550"/>
          <p14:tracePt t="23464" x="2520950" y="3246438"/>
          <p14:tracePt t="23473" x="2520950" y="3235325"/>
          <p14:tracePt t="23478" x="2520950" y="3217863"/>
          <p14:tracePt t="23490" x="2520950" y="3194050"/>
          <p14:tracePt t="23497" x="2520950" y="3182938"/>
          <p14:tracePt t="23507" x="2532063" y="3149600"/>
          <p14:tracePt t="23508" x="2543175" y="3132138"/>
          <p14:tracePt t="23515" x="2582863" y="3097213"/>
          <p14:tracePt t="23524" x="2606675" y="3086100"/>
          <p14:tracePt t="23532" x="2640013" y="3046413"/>
          <p14:tracePt t="23540" x="2692400" y="3035300"/>
          <p14:tracePt t="23547" x="2725738" y="3011488"/>
          <p14:tracePt t="23557" x="2778125" y="2989263"/>
          <p14:tracePt t="23564" x="2851150" y="2971800"/>
          <p14:tracePt t="23573" x="2925763" y="2971800"/>
          <p14:tracePt t="23579" x="3011488" y="2971800"/>
          <p14:tracePt t="23590" x="3108325" y="2971800"/>
          <p14:tracePt t="23596" x="3194050" y="2971800"/>
          <p14:tracePt t="23607" x="3279775" y="3000375"/>
          <p14:tracePt t="23614" x="3394075" y="3035300"/>
          <p14:tracePt t="23623" x="3492500" y="3046413"/>
          <p14:tracePt t="23627" x="3663950" y="3097213"/>
          <p14:tracePt t="23640" x="3708400" y="3108325"/>
          <p14:tracePt t="23647" x="3897313" y="3160713"/>
          <p14:tracePt t="23657" x="3954463" y="3171825"/>
          <p14:tracePt t="23660" x="4132263" y="3217863"/>
          <p14:tracePt t="23674" x="4189413" y="3235325"/>
          <p14:tracePt t="23674" x="4303713" y="3268663"/>
          <p14:tracePt t="23682" x="4411663" y="3292475"/>
          <p14:tracePt t="23690" x="4508500" y="3321050"/>
          <p14:tracePt t="23697" x="4622800" y="3332163"/>
          <p14:tracePt t="23707" x="4721225" y="3343275"/>
          <p14:tracePt t="23714" x="4829175" y="3354388"/>
          <p14:tracePt t="23724" x="4903788" y="3365500"/>
          <p14:tracePt t="23729" x="4989513" y="3365500"/>
          <p14:tracePt t="23740" x="5064125" y="3365500"/>
          <p14:tracePt t="23747" x="5137150" y="3365500"/>
          <p14:tracePt t="23757" x="5200650" y="3365500"/>
          <p14:tracePt t="23763" x="5257800" y="3365500"/>
          <p14:tracePt t="23774" x="5286375" y="3365500"/>
          <p14:tracePt t="23780" x="5332413" y="3365500"/>
          <p14:tracePt t="23790" x="5360988" y="3365500"/>
          <p14:tracePt t="23794" x="5394325" y="3365500"/>
          <p14:tracePt t="23807" x="5407025" y="3378200"/>
          <p14:tracePt t="23808" x="5418138" y="3378200"/>
          <p14:tracePt t="23816" x="5435600" y="3394075"/>
          <p14:tracePt t="23832" x="5435600" y="3406775"/>
          <p14:tracePt t="23840" x="5418138" y="3406775"/>
          <p14:tracePt t="23848" x="5372100" y="3406775"/>
          <p14:tracePt t="23856" x="5308600" y="3394075"/>
          <p14:tracePt t="23864" x="5211763" y="3354388"/>
          <p14:tracePt t="23871" x="5086350" y="3303588"/>
          <p14:tracePt t="23879" x="4926013" y="3257550"/>
          <p14:tracePt t="23887" x="4765675" y="3182938"/>
          <p14:tracePt t="23897" x="4583113" y="3132138"/>
          <p14:tracePt t="23903" x="4389438" y="3097213"/>
          <p14:tracePt t="23911" x="4200525" y="3074988"/>
          <p14:tracePt t="23919" x="4017963" y="3074988"/>
          <p14:tracePt t="23929" x="3857625" y="3074988"/>
          <p14:tracePt t="23935" x="3697288" y="3074988"/>
          <p14:tracePt t="23944" x="3554413" y="3097213"/>
          <p14:tracePt t="23951" x="3479800" y="3121025"/>
          <p14:tracePt t="23959" x="3332163" y="3160713"/>
          <p14:tracePt t="23966" x="3206750" y="3171825"/>
          <p14:tracePt t="23974" x="3108325" y="3194050"/>
          <p14:tracePt t="23982" x="3000375" y="3206750"/>
          <p14:tracePt t="23991" x="2960688" y="3206750"/>
          <p14:tracePt t="23999" x="2886075" y="3206750"/>
          <p14:tracePt t="24007" x="2840038" y="3206750"/>
          <p14:tracePt t="24014" x="2800350" y="3206750"/>
          <p14:tracePt t="24024" x="2778125" y="3206750"/>
          <p14:tracePt t="24030" x="2765425" y="3206750"/>
          <p14:tracePt t="24040" x="2754313" y="3206750"/>
          <p14:tracePt t="24063" x="2754313" y="3194050"/>
          <p14:tracePt t="24069" x="2754313" y="3182938"/>
          <p14:tracePt t="24077" x="2754313" y="3171825"/>
          <p14:tracePt t="24085" x="2765425" y="3160713"/>
          <p14:tracePt t="24096" x="2778125" y="3149600"/>
          <p14:tracePt t="24101" x="2800350" y="3121025"/>
          <p14:tracePt t="24109" x="2828925" y="3108325"/>
          <p14:tracePt t="24117" x="2863850" y="3097213"/>
          <p14:tracePt t="24125" x="2903538" y="3074988"/>
          <p14:tracePt t="24133" x="2960688" y="3046413"/>
          <p14:tracePt t="24141" x="3011488" y="3035300"/>
          <p14:tracePt t="24149" x="3086100" y="3022600"/>
          <p14:tracePt t="24157" x="3160713" y="3011488"/>
          <p14:tracePt t="24164" x="3235325" y="3000375"/>
          <p14:tracePt t="24172" x="3303588" y="2971800"/>
          <p14:tracePt t="24180" x="3406775" y="2960688"/>
          <p14:tracePt t="24188" x="3492500" y="2960688"/>
          <p14:tracePt t="24196" x="3600450" y="2960688"/>
          <p14:tracePt t="24203" x="3686175" y="2960688"/>
          <p14:tracePt t="24213" x="3800475" y="2960688"/>
          <p14:tracePt t="24219" x="3897313" y="2960688"/>
          <p14:tracePt t="24228" x="3983038" y="2960688"/>
          <p14:tracePt t="24235" x="4068763" y="2960688"/>
          <p14:tracePt t="24246" x="4103688" y="2960688"/>
          <p14:tracePt t="24251" x="4165600" y="2971800"/>
          <p14:tracePt t="24261" x="4217988" y="2989263"/>
          <p14:tracePt t="24267" x="4251325" y="2989263"/>
          <p14:tracePt t="24279" x="4275138" y="3000375"/>
          <p14:tracePt t="24283" x="4292600" y="3011488"/>
          <p14:tracePt t="24294" x="4303713" y="3011488"/>
          <p14:tracePt t="24338" x="4292600" y="3011488"/>
          <p14:tracePt t="24346" x="4275138" y="3011488"/>
          <p14:tracePt t="24354" x="4264025" y="3011488"/>
          <p14:tracePt t="24370" x="4251325" y="3011488"/>
          <p14:tracePt t="24379" x="4240213" y="3011488"/>
          <p14:tracePt t="24663" x="4217988" y="3011488"/>
          <p14:tracePt t="24671" x="4165600" y="3011488"/>
          <p14:tracePt t="24678" x="4132263" y="3011488"/>
          <p14:tracePt t="24686" x="4079875" y="3011488"/>
          <p14:tracePt t="24696" x="4029075" y="3011488"/>
          <p14:tracePt t="24702" x="3921125" y="3022600"/>
          <p14:tracePt t="24710" x="3800475" y="3035300"/>
          <p14:tracePt t="24718" x="3663950" y="3074988"/>
          <p14:tracePt t="24729" x="3514725" y="3121025"/>
          <p14:tracePt t="24734" x="3378200" y="3171825"/>
          <p14:tracePt t="24743" x="3235325" y="3217863"/>
          <p14:tracePt t="24750" x="3171825" y="3246438"/>
          <p14:tracePt t="24758" x="3035300" y="3292475"/>
          <p14:tracePt t="24768" x="2925763" y="3321050"/>
          <p14:tracePt t="24774" x="2828925" y="3332163"/>
          <p14:tracePt t="24781" x="2789238" y="3343275"/>
          <p14:tracePt t="24789" x="2714625" y="3343275"/>
          <p14:tracePt t="24798" x="2679700" y="3354388"/>
          <p14:tracePt t="24805" x="2628900" y="3354388"/>
          <p14:tracePt t="24813" x="2606675" y="3354388"/>
          <p14:tracePt t="24821" x="2582863" y="3354388"/>
          <p14:tracePt t="24829" x="2565400" y="3354388"/>
          <p14:tracePt t="24837" x="2554288" y="3354388"/>
          <p14:tracePt t="24845" x="2543175" y="3343275"/>
          <p14:tracePt t="24853" x="2532063" y="3343275"/>
          <p14:tracePt t="24863" x="2520950" y="3343275"/>
          <p14:tracePt t="24868" x="2508250" y="3343275"/>
          <p14:tracePt t="24879" x="2497138" y="3343275"/>
          <p14:tracePt t="24884" x="2479675" y="3343275"/>
          <p14:tracePt t="24896" x="2457450" y="3343275"/>
          <p14:tracePt t="24900" x="2446338" y="3354388"/>
          <p14:tracePt t="24911" x="2435225" y="3365500"/>
          <p14:tracePt t="25090" x="2435225" y="3343275"/>
          <p14:tracePt t="25098" x="2422525" y="3332163"/>
          <p14:tracePt t="25106" x="2411413" y="3303588"/>
          <p14:tracePt t="25114" x="2393950" y="3279775"/>
          <p14:tracePt t="25122" x="2371725" y="3257550"/>
          <p14:tracePt t="25130" x="2349500" y="3246438"/>
          <p14:tracePt t="25137" x="2320925" y="3217863"/>
          <p14:tracePt t="25146" x="2297113" y="3206750"/>
          <p14:tracePt t="25153" x="2263775" y="3182938"/>
          <p14:tracePt t="25161" x="2235200" y="3160713"/>
          <p14:tracePt t="25169" x="2200275" y="3149600"/>
          <p14:tracePt t="25179" x="2178050" y="3149600"/>
          <p14:tracePt t="25185" x="2149475" y="3132138"/>
          <p14:tracePt t="25194" x="2125663" y="3121025"/>
          <p14:tracePt t="25201" x="2103438" y="3121025"/>
          <p14:tracePt t="25209" x="2092325" y="3108325"/>
          <p14:tracePt t="25217" x="2074863" y="3108325"/>
          <p14:tracePt t="25225" x="2063750" y="3108325"/>
          <p14:tracePt t="25232" x="2051050" y="3108325"/>
          <p14:tracePt t="25241" x="2051050" y="3097213"/>
          <p14:tracePt t="25272" x="2039938" y="3097213"/>
          <p14:tracePt t="25398" x="2039938" y="3086100"/>
          <p14:tracePt t="25423" x="2028825" y="3086100"/>
          <p14:tracePt t="25438" x="2017713" y="3086100"/>
          <p14:tracePt t="25454" x="2006600" y="3086100"/>
          <p14:tracePt t="25470" x="1989138" y="3086100"/>
          <p14:tracePt t="25502" x="1978025" y="3086100"/>
          <p14:tracePt t="25510" x="1978025" y="3097213"/>
          <p14:tracePt t="25525" x="1978025" y="3121025"/>
          <p14:tracePt t="25533" x="1978025" y="3132138"/>
          <p14:tracePt t="25542" x="1978025" y="3149600"/>
          <p14:tracePt t="25549" x="1978025" y="3171825"/>
          <p14:tracePt t="25558" x="1989138" y="3182938"/>
          <p14:tracePt t="25565" x="1989138" y="3206750"/>
          <p14:tracePt t="25573" x="2006600" y="3217863"/>
          <p14:tracePt t="25581" x="2006600" y="3235325"/>
          <p14:tracePt t="25588" x="2017713" y="3235325"/>
          <p14:tracePt t="25597" x="2017713" y="3246438"/>
          <p14:tracePt t="25612" x="2028825" y="3246438"/>
          <p14:tracePt t="25620" x="2039938" y="3257550"/>
          <p14:tracePt t="25636" x="2051050" y="3257550"/>
          <p14:tracePt t="25644" x="2063750" y="3257550"/>
          <p14:tracePt t="25652" x="2074863" y="3257550"/>
          <p14:tracePt t="25663" x="2092325" y="3257550"/>
          <p14:tracePt t="25667" x="2103438" y="3257550"/>
          <p14:tracePt t="25677" x="2114550" y="3257550"/>
          <p14:tracePt t="25684" x="2125663" y="3257550"/>
          <p14:tracePt t="25692" x="2136775" y="3257550"/>
          <p14:tracePt t="25699" x="2149475" y="3257550"/>
          <p14:tracePt t="25715" x="2160588" y="3257550"/>
          <p14:tracePt t="25723" x="2178050" y="3257550"/>
          <p14:tracePt t="25732" x="2189163" y="3257550"/>
          <p14:tracePt t="25739" x="2200275" y="3257550"/>
          <p14:tracePt t="25747" x="2211388" y="3257550"/>
          <p14:tracePt t="25755" x="2235200" y="3257550"/>
          <p14:tracePt t="25763" x="2251075" y="3268663"/>
          <p14:tracePt t="25771" x="2263775" y="3268663"/>
          <p14:tracePt t="25786" x="2274888" y="3268663"/>
          <p14:tracePt t="25796" x="2286000" y="3268663"/>
          <p14:tracePt t="25827" x="2297113" y="3268663"/>
          <p14:tracePt t="25865" x="2308225" y="3279775"/>
          <p14:tracePt t="25873" x="2320925" y="3279775"/>
          <p14:tracePt t="25881" x="2336800" y="3279775"/>
          <p14:tracePt t="25889" x="2360613" y="3279775"/>
          <p14:tracePt t="25898" x="2393950" y="3279775"/>
          <p14:tracePt t="25905" x="2435225" y="3292475"/>
          <p14:tracePt t="25913" x="2497138" y="3303588"/>
          <p14:tracePt t="25921" x="2554288" y="3321050"/>
          <p14:tracePt t="25930" x="2668588" y="3343275"/>
          <p14:tracePt t="25937" x="2778125" y="3365500"/>
          <p14:tracePt t="25945" x="2903538" y="3394075"/>
          <p14:tracePt t="25952" x="3022600" y="3417888"/>
          <p14:tracePt t="25962" x="3182938" y="3440113"/>
          <p14:tracePt t="25968" x="3332163" y="3451225"/>
          <p14:tracePt t="25977" x="3492500" y="3479800"/>
          <p14:tracePt t="25984" x="3663950" y="3479800"/>
          <p14:tracePt t="25995" x="3835400" y="3492500"/>
          <p14:tracePt t="26000" x="3994150" y="3503613"/>
          <p14:tracePt t="26009" x="4068763" y="3503613"/>
          <p14:tracePt t="26016" x="4189413" y="3503613"/>
          <p14:tracePt t="26025" x="4303713" y="3503613"/>
          <p14:tracePt t="26032" x="4400550" y="3492500"/>
          <p14:tracePt t="26045" x="4475163" y="3451225"/>
          <p14:tracePt t="26261" x="4497388" y="3451225"/>
          <p14:tracePt t="26269" x="4583113" y="3451225"/>
          <p14:tracePt t="26279" x="4697413" y="3451225"/>
          <p14:tracePt t="26285" x="4818063" y="3451225"/>
          <p14:tracePt t="26294" x="4914900" y="3451225"/>
          <p14:tracePt t="26301" x="5029200" y="3451225"/>
          <p14:tracePt t="26312" x="5137150" y="3451225"/>
          <p14:tracePt t="26317" x="5332413" y="3451225"/>
          <p14:tracePt t="26326" x="5521325" y="3451225"/>
          <p14:tracePt t="26332" x="5589588" y="3451225"/>
          <p14:tracePt t="26340" x="5737225" y="3451225"/>
          <p14:tracePt t="26348" x="5875338" y="3451225"/>
          <p14:tracePt t="26356" x="5983288" y="3451225"/>
          <p14:tracePt t="26364" x="6069013" y="3451225"/>
          <p14:tracePt t="26372" x="6143625" y="3440113"/>
          <p14:tracePt t="26380" x="6172200" y="3429000"/>
          <p14:tracePt t="26388" x="6229350" y="3417888"/>
          <p14:tracePt t="26396" x="6269038" y="3406775"/>
          <p14:tracePt t="26404" x="6292850" y="3394075"/>
          <p14:tracePt t="26414" x="6315075" y="3378200"/>
          <p14:tracePt t="26419" x="6354763" y="3365500"/>
          <p14:tracePt t="26428" x="6365875" y="3354388"/>
          <p14:tracePt t="26435" x="6378575" y="3354388"/>
          <p14:tracePt t="26446" x="6400800" y="3343275"/>
          <p14:tracePt t="26451" x="6418263" y="3343275"/>
          <p14:tracePt t="26460" x="6429375" y="3332163"/>
          <p14:tracePt t="26467" x="6440488" y="3321050"/>
          <p14:tracePt t="26480" x="6451600" y="3321050"/>
          <p14:tracePt t="26483" x="6451600" y="3303588"/>
          <p14:tracePt t="26494" x="6464300" y="3292475"/>
          <p14:tracePt t="26506" x="6464300" y="3279775"/>
          <p14:tracePt t="26522" x="6475413" y="3268663"/>
          <p14:tracePt t="26554" x="6475413" y="3257550"/>
          <p14:tracePt t="26570" x="6475413" y="3246438"/>
          <p14:tracePt t="26586" x="6464300" y="3235325"/>
          <p14:tracePt t="26601" x="6464300" y="3217863"/>
          <p14:tracePt t="26617" x="6464300" y="3206750"/>
          <p14:tracePt t="26633" x="6464300" y="3194050"/>
          <p14:tracePt t="26649" x="6464300" y="3182938"/>
          <p14:tracePt t="26673" x="6464300" y="3171825"/>
          <p14:tracePt t="26697" x="6475413" y="3160713"/>
          <p14:tracePt t="26712" x="6486525" y="3149600"/>
          <p14:tracePt t="26729" x="6503988" y="3132138"/>
          <p14:tracePt t="26736" x="6515100" y="3121025"/>
          <p14:tracePt t="26744" x="6526213" y="3121025"/>
          <p14:tracePt t="26752" x="6526213" y="3108325"/>
          <p14:tracePt t="26763" x="6537325" y="3097213"/>
          <p14:tracePt t="26778" x="6550025" y="3097213"/>
          <p14:tracePt t="26783" x="6550025" y="3086100"/>
          <p14:tracePt t="26799" x="6561138" y="3086100"/>
          <p14:tracePt t="26831" x="6578600" y="3086100"/>
          <p14:tracePt t="26918" x="6589713" y="3086100"/>
          <p14:tracePt t="26934" x="6589713" y="3074988"/>
          <p14:tracePt t="26973" x="6589713" y="3057525"/>
          <p14:tracePt t="26982" x="6589713" y="3046413"/>
          <p14:tracePt t="26989" x="6589713" y="3035300"/>
          <p14:tracePt t="26997" x="6561138" y="3011488"/>
          <p14:tracePt t="27005" x="6503988" y="2971800"/>
          <p14:tracePt t="27013" x="6451600" y="2949575"/>
          <p14:tracePt t="27021" x="6343650" y="2886075"/>
          <p14:tracePt t="27029" x="6218238" y="2840038"/>
          <p14:tracePt t="27037" x="6086475" y="2800350"/>
          <p14:tracePt t="27046" x="5908675" y="2765425"/>
          <p14:tracePt t="27052" x="5715000" y="2754313"/>
          <p14:tracePt t="27060" x="5480050" y="2754313"/>
          <p14:tracePt t="27071" x="5257800" y="2754313"/>
          <p14:tracePt t="27077" x="5011738" y="2754313"/>
          <p14:tracePt t="27084" x="4783138" y="2754313"/>
          <p14:tracePt t="27096" x="4560888" y="2754313"/>
          <p14:tracePt t="27100" x="4325938" y="2765425"/>
          <p14:tracePt t="27108" x="4132263" y="2765425"/>
          <p14:tracePt t="27116" x="3954463" y="2765425"/>
          <p14:tracePt t="27124" x="3868738" y="2765425"/>
          <p14:tracePt t="27132" x="3736975" y="2765425"/>
          <p14:tracePt t="27140" x="3611563" y="2778125"/>
          <p14:tracePt t="27148" x="3514725" y="2789238"/>
          <p14:tracePt t="27156" x="3479800" y="2789238"/>
          <p14:tracePt t="27164" x="3417888" y="2800350"/>
          <p14:tracePt t="27171" x="3378200" y="2800350"/>
          <p14:tracePt t="27179" x="3343275" y="2800350"/>
          <p14:tracePt t="27345" x="3303588" y="2800350"/>
          <p14:tracePt t="27353" x="3268663" y="2800350"/>
          <p14:tracePt t="27362" x="3217863" y="2800350"/>
          <p14:tracePt t="27369" x="3182938" y="2789238"/>
          <p14:tracePt t="27380" x="3121025" y="2778125"/>
          <p14:tracePt t="27385" x="3086100" y="2778125"/>
          <p14:tracePt t="27394" x="3035300" y="2765425"/>
          <p14:tracePt t="27401" x="2949575" y="2765425"/>
          <p14:tracePt t="27413" x="2874963" y="2765425"/>
          <p14:tracePt t="27417" x="2789238" y="2765425"/>
          <p14:tracePt t="27425" x="2714625" y="2765425"/>
          <p14:tracePt t="27433" x="2657475" y="2778125"/>
          <p14:tracePt t="27440" x="2593975" y="2789238"/>
          <p14:tracePt t="27448" x="2565400" y="2800350"/>
          <p14:tracePt t="27456" x="2520950" y="2828925"/>
          <p14:tracePt t="27464" x="2468563" y="2874963"/>
          <p14:tracePt t="27472" x="2457450" y="2886075"/>
          <p14:tracePt t="27481" x="2422525" y="2914650"/>
          <p14:tracePt t="27488" x="2411413" y="2936875"/>
          <p14:tracePt t="27496" x="2393950" y="2960688"/>
          <p14:tracePt t="27504" x="2382838" y="2989263"/>
          <p14:tracePt t="27514" x="2382838" y="3011488"/>
          <p14:tracePt t="27520" x="2382838" y="3022600"/>
          <p14:tracePt t="27528" x="2382838" y="3035300"/>
          <p14:tracePt t="27535" x="2382838" y="3046413"/>
          <p14:tracePt t="27547" x="2382838" y="3057525"/>
          <p14:tracePt t="27561" x="2382838" y="3074988"/>
          <p14:tracePt t="27567" x="2393950" y="3086100"/>
          <p14:tracePt t="27575" x="2435225" y="3097213"/>
          <p14:tracePt t="27583" x="2446338" y="3108325"/>
          <p14:tracePt t="27591" x="2479675" y="3121025"/>
          <p14:tracePt t="27599" x="2520950" y="3132138"/>
          <p14:tracePt t="27607" x="2554288" y="3149600"/>
          <p14:tracePt t="27615" x="2617788" y="3160713"/>
          <p14:tracePt t="27630" x="2668588" y="3171825"/>
          <p14:tracePt t="27633" x="2714625" y="3171825"/>
          <p14:tracePt t="27644" x="2778125" y="3171825"/>
          <p14:tracePt t="27646" x="2840038" y="3171825"/>
          <p14:tracePt t="27663" x="2863850" y="3171825"/>
          <p14:tracePt t="27664" x="2914650" y="3171825"/>
          <p14:tracePt t="27670" x="2949575" y="3171825"/>
          <p14:tracePt t="27678" x="2971800" y="3171825"/>
          <p14:tracePt t="27686" x="3000375" y="3171825"/>
          <p14:tracePt t="27697" x="3011488" y="3171825"/>
          <p14:tracePt t="27711" x="3022600" y="3171825"/>
          <p14:tracePt t="27725" x="3011488" y="3171825"/>
          <p14:tracePt t="27733" x="2971800" y="3171825"/>
          <p14:tracePt t="27741" x="2936875" y="3171825"/>
          <p14:tracePt t="27749" x="2886075" y="3171825"/>
          <p14:tracePt t="27757" x="2851150" y="3171825"/>
          <p14:tracePt t="27765" x="2800350" y="3171825"/>
          <p14:tracePt t="27773" x="2778125" y="3171825"/>
          <p14:tracePt t="27781" x="2743200" y="3171825"/>
          <p14:tracePt t="27789" x="2703513" y="3182938"/>
          <p14:tracePt t="27797" x="2692400" y="3182938"/>
          <p14:tracePt t="27804" x="2668588" y="3194050"/>
          <p14:tracePt t="27812" x="2657475" y="3194050"/>
          <p14:tracePt t="27821" x="2640013" y="3194050"/>
          <p14:tracePt t="28279" x="2679700" y="3194050"/>
          <p14:tracePt t="28287" x="2714625" y="3194050"/>
          <p14:tracePt t="28295" x="2754313" y="3206750"/>
          <p14:tracePt t="28303" x="2811463" y="3235325"/>
          <p14:tracePt t="28313" x="2886075" y="3246438"/>
          <p14:tracePt t="28319" x="3011488" y="3292475"/>
          <p14:tracePt t="28328" x="3171825" y="3343275"/>
          <p14:tracePt t="28335" x="3343275" y="3394075"/>
          <p14:tracePt t="28346" x="3536950" y="3429000"/>
          <p14:tracePt t="28350" x="3771900" y="3479800"/>
          <p14:tracePt t="28358" x="3994150" y="3525838"/>
          <p14:tracePt t="28366" x="4240213" y="3554413"/>
          <p14:tracePt t="28374" x="4475163" y="3565525"/>
          <p14:tracePt t="28382" x="4679950" y="3578225"/>
          <p14:tracePt t="28390" x="4879975" y="3578225"/>
          <p14:tracePt t="28398" x="4954588" y="3578225"/>
          <p14:tracePt t="28410" x="5086350" y="3578225"/>
          <p14:tracePt t="28414" x="5126038" y="3565525"/>
          <p14:tracePt t="28430" x="5189538" y="3536950"/>
          <p14:tracePt t="28620" x="5189538" y="3565525"/>
          <p14:tracePt t="28628" x="5235575" y="3663950"/>
          <p14:tracePt t="28635" x="5321300" y="3760788"/>
          <p14:tracePt t="28647" x="5394325" y="3897313"/>
          <p14:tracePt t="28651" x="5468938" y="4017963"/>
          <p14:tracePt t="28660" x="5543550" y="4154488"/>
          <p14:tracePt t="28667" x="5607050" y="4251325"/>
          <p14:tracePt t="28679" x="5651500" y="4337050"/>
          <p14:tracePt t="28683" x="5692775" y="4400550"/>
          <p14:tracePt t="28697" x="5715000" y="4435475"/>
          <p14:tracePt t="28701" x="5726113" y="4475163"/>
          <p14:tracePt t="28711" x="5749925" y="4537075"/>
          <p14:tracePt t="28715" x="5765800" y="4572000"/>
          <p14:tracePt t="28730" x="5765800" y="4635500"/>
          <p14:tracePt t="28731" x="5765800" y="4657725"/>
          <p14:tracePt t="28738" x="5749925" y="4668838"/>
          <p14:tracePt t="28746" x="5715000" y="4679950"/>
          <p14:tracePt t="28754" x="5680075" y="4708525"/>
          <p14:tracePt t="28764" x="5629275" y="4732338"/>
          <p14:tracePt t="28770" x="5565775" y="4765675"/>
          <p14:tracePt t="28778" x="5503863" y="4806950"/>
          <p14:tracePt t="28786" x="5446713" y="4851400"/>
          <p14:tracePt t="28797" x="5394325" y="4903788"/>
          <p14:tracePt t="28802" x="5343525" y="4954588"/>
          <p14:tracePt t="28811" x="5297488" y="4989513"/>
          <p14:tracePt t="28817" x="5275263" y="5000625"/>
          <p14:tracePt t="28830" x="5246688" y="5040313"/>
          <p14:tracePt t="28833" x="5211763" y="5064125"/>
          <p14:tracePt t="28844" x="5189538" y="5075238"/>
          <p14:tracePt t="28849" x="5160963" y="5086350"/>
          <p14:tracePt t="28863" x="5149850" y="5097463"/>
          <p14:tracePt t="28866" x="5137150" y="5097463"/>
          <p14:tracePt t="28880" x="5137150" y="5040313"/>
          <p14:tracePt t="28888" x="5137150" y="4943475"/>
          <p14:tracePt t="28897" x="5189538" y="4743450"/>
          <p14:tracePt t="28905" x="5235575" y="4635500"/>
          <p14:tracePt t="28912" x="5332413" y="4446588"/>
          <p14:tracePt t="28920" x="5383213" y="4360863"/>
          <p14:tracePt t="28930" x="5468938" y="4240213"/>
          <p14:tracePt t="28936" x="5543550" y="4143375"/>
          <p14:tracePt t="28948" x="5589588" y="4103688"/>
          <p14:tracePt t="28952" x="5640388" y="4079875"/>
          <p14:tracePt t="28961" x="5680075" y="4079875"/>
          <p14:tracePt t="28968" x="5703888" y="4079875"/>
          <p14:tracePt t="28980" x="5726113" y="4103688"/>
          <p14:tracePt t="28984" x="5726113" y="4165600"/>
          <p14:tracePt t="28995" x="5737225" y="4240213"/>
          <p14:tracePt t="28999" x="5737225" y="4378325"/>
          <p14:tracePt t="29013" x="5726113" y="4475163"/>
          <p14:tracePt t="29016" x="5664200" y="4572000"/>
          <p14:tracePt t="29028" x="5589588" y="4657725"/>
          <p14:tracePt t="29031" x="5543550" y="4697413"/>
          <p14:tracePt t="29047" x="5457825" y="4754563"/>
          <p14:tracePt t="29048" x="5372100" y="4806950"/>
          <p14:tracePt t="29055" x="5297488" y="4818063"/>
          <p14:tracePt t="29063" x="5222875" y="4829175"/>
          <p14:tracePt t="29071" x="5160963" y="4829175"/>
          <p14:tracePt t="29081" x="5126038" y="4806950"/>
          <p14:tracePt t="29087" x="5075238" y="4732338"/>
          <p14:tracePt t="29095" x="5075238" y="4646613"/>
          <p14:tracePt t="29102" x="5075238" y="4549775"/>
          <p14:tracePt t="29114" x="5114925" y="4435475"/>
          <p14:tracePt t="29118" x="5200650" y="4314825"/>
          <p14:tracePt t="29128" x="5308600" y="4217988"/>
          <p14:tracePt t="29134" x="5360988" y="4165600"/>
          <p14:tracePt t="29147" x="5457825" y="4092575"/>
          <p14:tracePt t="29150" x="5503863" y="4068763"/>
          <p14:tracePt t="29161" x="5565775" y="4046538"/>
          <p14:tracePt t="29165" x="5629275" y="4017963"/>
          <p14:tracePt t="29180" x="5703888" y="4017963"/>
          <p14:tracePt t="29182" x="5749925" y="4017963"/>
          <p14:tracePt t="29195" x="5765800" y="4046538"/>
          <p14:tracePt t="29197" x="5778500" y="4132263"/>
          <p14:tracePt t="29215" x="5778500" y="4251325"/>
          <p14:tracePt t="29228" x="5778500" y="4337050"/>
          <p14:tracePt t="29229" x="5749925" y="4411663"/>
          <p14:tracePt t="29247" x="5680075" y="4508500"/>
          <p14:tracePt t="29252" x="5629275" y="4521200"/>
          <p14:tracePt t="29262" x="5589588" y="4537075"/>
          <p14:tracePt t="29268" x="5543550" y="4537075"/>
          <p14:tracePt t="29617" x="5521325" y="4537075"/>
          <p14:tracePt t="29624" x="5492750" y="4521200"/>
          <p14:tracePt t="29632" x="5468938" y="4508500"/>
          <p14:tracePt t="29640" x="5457825" y="4508500"/>
          <p14:tracePt t="29648" x="5446713" y="4497388"/>
          <p14:tracePt t="29656" x="5418138" y="4486275"/>
          <p14:tracePt t="29664" x="5394325" y="4475163"/>
          <p14:tracePt t="29672" x="5360988" y="4464050"/>
          <p14:tracePt t="29680" x="5343525" y="4446588"/>
          <p14:tracePt t="29688" x="5321300" y="4435475"/>
          <p14:tracePt t="29696" x="5297488" y="4422775"/>
          <p14:tracePt t="29704" x="5275263" y="4422775"/>
          <p14:tracePt t="29714" x="5257800" y="4400550"/>
          <p14:tracePt t="29719" x="5235575" y="4378325"/>
          <p14:tracePt t="29728" x="5235575" y="4349750"/>
          <p14:tracePt t="29736" x="5222875" y="4314825"/>
          <p14:tracePt t="29747" x="5211763" y="4275138"/>
          <p14:tracePt t="29752" x="5211763" y="4229100"/>
          <p14:tracePt t="29764" x="5211763" y="4165600"/>
          <p14:tracePt t="29767" x="5222875" y="4092575"/>
          <p14:tracePt t="29775" x="5257800" y="4017963"/>
          <p14:tracePt t="29783" x="5297488" y="3943350"/>
          <p14:tracePt t="29791" x="5343525" y="3868738"/>
          <p14:tracePt t="29799" x="5407025" y="3811588"/>
          <p14:tracePt t="29807" x="5468938" y="3749675"/>
          <p14:tracePt t="29814" x="5521325" y="3697288"/>
          <p14:tracePt t="29822" x="5565775" y="3675063"/>
          <p14:tracePt t="29831" x="5589588" y="3663950"/>
          <p14:tracePt t="29838" x="5651500" y="3640138"/>
          <p14:tracePt t="29846" x="5680075" y="3640138"/>
          <p14:tracePt t="29854" x="5715000" y="3640138"/>
          <p14:tracePt t="29864" x="5737225" y="3651250"/>
          <p14:tracePt t="29870" x="5749925" y="3686175"/>
          <p14:tracePt t="29879" x="5765800" y="3749675"/>
          <p14:tracePt t="29886" x="5765800" y="3811588"/>
          <p14:tracePt t="29897" x="5765800" y="3868738"/>
          <p14:tracePt t="29902" x="5765800" y="3932238"/>
          <p14:tracePt t="29912" x="5726113" y="3994150"/>
          <p14:tracePt t="29917" x="5680075" y="4057650"/>
          <p14:tracePt t="29930" x="5618163" y="4114800"/>
          <p14:tracePt t="29934" x="5554663" y="4165600"/>
          <p14:tracePt t="29945" x="5480050" y="4189413"/>
          <p14:tracePt t="29949" x="5407025" y="4229100"/>
          <p14:tracePt t="29963" x="5332413" y="4229100"/>
          <p14:tracePt t="29966" x="5257800" y="4240213"/>
          <p14:tracePt t="29978" x="5200650" y="4240213"/>
          <p14:tracePt t="29981" x="5137150" y="4240213"/>
          <p14:tracePt t="29997" x="5029200" y="4200525"/>
          <p14:tracePt t="30004" x="5011738" y="4178300"/>
          <p14:tracePt t="30015" x="4978400" y="4154488"/>
          <p14:tracePt t="30020" x="4965700" y="4132263"/>
          <p14:tracePt t="30029" x="4954588" y="4092575"/>
          <p14:tracePt t="30036" x="4943475" y="4068763"/>
          <p14:tracePt t="30047" x="4943475" y="4046538"/>
          <p14:tracePt t="30052" x="4943475" y="4029075"/>
          <p14:tracePt t="30062" x="4943475" y="4017963"/>
          <p14:tracePt t="30068" x="4943475" y="4006850"/>
          <p14:tracePt t="30081" x="4943475" y="3994150"/>
          <p14:tracePt t="30084" x="4965700" y="3983038"/>
          <p14:tracePt t="30281" x="4954588" y="3983038"/>
          <p14:tracePt t="30289" x="4926013" y="3983038"/>
          <p14:tracePt t="30297" x="4914900" y="3994150"/>
          <p14:tracePt t="30305" x="4879975" y="4017963"/>
          <p14:tracePt t="30314" x="4840288" y="4029075"/>
          <p14:tracePt t="30321" x="4818063" y="4057650"/>
          <p14:tracePt t="30329" x="4783138" y="4068763"/>
          <p14:tracePt t="30337" x="4743450" y="4092575"/>
          <p14:tracePt t="30347" x="4721225" y="4092575"/>
          <p14:tracePt t="30353" x="4679950" y="4103688"/>
          <p14:tracePt t="30361" x="4646613" y="4114800"/>
          <p14:tracePt t="30369" x="4622800" y="4114800"/>
          <p14:tracePt t="30380" x="4583113" y="4132263"/>
          <p14:tracePt t="30384" x="4572000" y="4132263"/>
          <p14:tracePt t="30393" x="4549775" y="4132263"/>
          <p14:tracePt t="30400" x="4537075" y="4132263"/>
          <p14:tracePt t="30408" x="4521200" y="4132263"/>
          <p14:tracePt t="30416" x="4508500" y="4132263"/>
          <p14:tracePt t="30432" x="4497388" y="4114800"/>
          <p14:tracePt t="30440" x="4497388" y="4103688"/>
          <p14:tracePt t="30448" x="4497388" y="4092575"/>
          <p14:tracePt t="30455" x="4486275" y="4079875"/>
          <p14:tracePt t="30463" x="4486275" y="4068763"/>
          <p14:tracePt t="30471" x="4475163" y="4057650"/>
          <p14:tracePt t="30480" x="4475163" y="4029075"/>
          <p14:tracePt t="30495" x="4475163" y="4017963"/>
          <p14:tracePt t="30503" x="4464050" y="4006850"/>
          <p14:tracePt t="30527" x="4446588" y="4006850"/>
          <p14:tracePt t="30559" x="4435475" y="4006850"/>
          <p14:tracePt t="30574" x="4422775" y="4006850"/>
          <p14:tracePt t="30836" x="4400550" y="4006850"/>
          <p14:tracePt t="30844" x="4378325" y="4006850"/>
          <p14:tracePt t="30851" x="4337050" y="3994150"/>
          <p14:tracePt t="30863" x="4314825" y="3983038"/>
          <p14:tracePt t="30867" x="4292600" y="3971925"/>
          <p14:tracePt t="30875" x="4264025" y="3971925"/>
          <p14:tracePt t="30883" x="4240213" y="3954463"/>
          <p14:tracePt t="30891" x="4217988" y="3954463"/>
          <p14:tracePt t="30899" x="4200525" y="3954463"/>
          <p14:tracePt t="30907" x="4189413" y="3954463"/>
          <p14:tracePt t="31136" x="4178300" y="3954463"/>
          <p14:tracePt t="31144" x="4154488" y="3983038"/>
          <p14:tracePt t="31152" x="4103688" y="3994150"/>
          <p14:tracePt t="31163" x="4068763" y="4017963"/>
          <p14:tracePt t="31168" x="4006850" y="4046538"/>
          <p14:tracePt t="31177" x="3954463" y="4057650"/>
          <p14:tracePt t="31184" x="3886200" y="4079875"/>
          <p14:tracePt t="31191" x="3822700" y="4092575"/>
          <p14:tracePt t="31200" x="3771900" y="4103688"/>
          <p14:tracePt t="31207" x="3736975" y="4103688"/>
          <p14:tracePt t="31215" x="3686175" y="4103688"/>
          <p14:tracePt t="31223" x="3651250" y="4114800"/>
          <p14:tracePt t="31231" x="3611563" y="4114800"/>
          <p14:tracePt t="31239" x="3600450" y="4132263"/>
          <p14:tracePt t="31247" x="3578225" y="4132263"/>
          <p14:tracePt t="31255" x="3565525" y="4132263"/>
          <p14:tracePt t="31271" x="3554413" y="4132263"/>
          <p14:tracePt t="31500" x="3554413" y="4114800"/>
          <p14:tracePt t="31516" x="3554413" y="4103688"/>
          <p14:tracePt t="31540" x="3536950" y="4092575"/>
          <p14:tracePt t="31564" x="3525838" y="4079875"/>
          <p14:tracePt t="31571" x="3525838" y="4068763"/>
          <p14:tracePt t="31580" x="3525838" y="4057650"/>
          <p14:tracePt t="31587" x="3525838" y="4046538"/>
          <p14:tracePt t="31596" x="3514725" y="4029075"/>
          <p14:tracePt t="31603" x="3514725" y="4017963"/>
          <p14:tracePt t="31619" x="3514725" y="4006850"/>
          <p14:tracePt t="31643" x="3514725" y="3994150"/>
          <p14:tracePt t="31658" x="3503613" y="3994150"/>
          <p14:tracePt t="31785" x="3492500" y="3994150"/>
          <p14:tracePt t="32102" x="3492500" y="3983038"/>
          <p14:tracePt t="32111" x="3463925" y="3932238"/>
          <p14:tracePt t="32117" x="3451225" y="3886200"/>
          <p14:tracePt t="32125" x="3429000" y="3811588"/>
          <p14:tracePt t="32133" x="3417888" y="3749675"/>
          <p14:tracePt t="32141" x="3417888" y="3675063"/>
          <p14:tracePt t="32149" x="3417888" y="3600450"/>
          <p14:tracePt t="32157" x="3417888" y="3578225"/>
          <p14:tracePt t="32165" x="3417888" y="3463925"/>
          <p14:tracePt t="32173" x="3417888" y="3440113"/>
          <p14:tracePt t="32181" x="3417888" y="3365500"/>
          <p14:tracePt t="32189" x="3417888" y="3321050"/>
          <p14:tracePt t="32197" x="3429000" y="3279775"/>
          <p14:tracePt t="32204" x="3440113" y="3268663"/>
          <p14:tracePt t="32214" x="3463925" y="3235325"/>
          <p14:tracePt t="32220" x="3492500" y="3194050"/>
          <p14:tracePt t="32228" x="3514725" y="3182938"/>
          <p14:tracePt t="32236" x="3536950" y="3160713"/>
          <p14:tracePt t="32247" x="3554413" y="3160713"/>
          <p14:tracePt t="32252" x="3565525" y="3149600"/>
          <p14:tracePt t="32261" x="3578225" y="3149600"/>
          <p14:tracePt t="32394" x="3578225" y="3182938"/>
          <p14:tracePt t="32402" x="3578225" y="3194050"/>
          <p14:tracePt t="32410" x="3578225" y="3217863"/>
          <p14:tracePt t="32418" x="3578225" y="3257550"/>
          <p14:tracePt t="32427" x="3578225" y="3279775"/>
          <p14:tracePt t="32434" x="3578225" y="3303588"/>
          <p14:tracePt t="32442" x="3578225" y="3321050"/>
          <p14:tracePt t="32450" x="3578225" y="3343275"/>
          <p14:tracePt t="32458" x="3578225" y="3354388"/>
          <p14:tracePt t="32466" x="3578225" y="3365500"/>
          <p14:tracePt t="32489" x="3578225" y="3378200"/>
          <p14:tracePt t="32529" x="3565525" y="3378200"/>
          <p14:tracePt t="32537" x="3554413" y="3378200"/>
          <p14:tracePt t="32545" x="3525838" y="3378200"/>
          <p14:tracePt t="32553" x="3514725" y="3365500"/>
          <p14:tracePt t="32563" x="3492500" y="3354388"/>
          <p14:tracePt t="32568" x="3479800" y="3332163"/>
          <p14:tracePt t="32577" x="3451225" y="3321050"/>
          <p14:tracePt t="32584" x="3429000" y="3292475"/>
          <p14:tracePt t="32595" x="3417888" y="3279775"/>
          <p14:tracePt t="32600" x="3394075" y="3235325"/>
          <p14:tracePt t="32608" x="3378200" y="3217863"/>
          <p14:tracePt t="32616" x="3365500" y="3171825"/>
          <p14:tracePt t="32624" x="3365500" y="3160713"/>
          <p14:tracePt t="32632" x="3365500" y="3132138"/>
          <p14:tracePt t="32640" x="3365500" y="3097213"/>
          <p14:tracePt t="32648" x="3365500" y="3086100"/>
          <p14:tracePt t="32656" x="3365500" y="3074988"/>
          <p14:tracePt t="32869" x="3354388" y="3057525"/>
          <p14:tracePt t="32877" x="3332163" y="3035300"/>
          <p14:tracePt t="32885" x="3292475" y="3011488"/>
          <p14:tracePt t="32896" x="3246438" y="2989263"/>
          <p14:tracePt t="32901" x="3194050" y="2960688"/>
          <p14:tracePt t="32910" x="3132138" y="2936875"/>
          <p14:tracePt t="32917" x="3057525" y="2925763"/>
          <p14:tracePt t="32924" x="3000375" y="2914650"/>
          <p14:tracePt t="32933" x="2925763" y="2903538"/>
          <p14:tracePt t="32941" x="2863850" y="2903538"/>
          <p14:tracePt t="32948" x="2800350" y="2903538"/>
          <p14:tracePt t="32957" x="2778125" y="2903538"/>
          <p14:tracePt t="32966" x="2725738" y="2886075"/>
          <p14:tracePt t="32972" x="2703513" y="2874963"/>
          <p14:tracePt t="32982" x="2679700" y="2863850"/>
          <p14:tracePt t="32988" x="2657475" y="2840038"/>
          <p14:tracePt t="32998" x="2657475" y="2828925"/>
          <p14:tracePt t="33004" x="2640013" y="2800350"/>
          <p14:tracePt t="33015" x="2640013" y="2778125"/>
          <p14:tracePt t="33020" x="2640013" y="2754313"/>
          <p14:tracePt t="33031" x="2679700" y="2725738"/>
          <p14:tracePt t="33035" x="2703513" y="2703513"/>
          <p14:tracePt t="33048" x="2754313" y="2692400"/>
          <p14:tracePt t="33051" x="2800350" y="2668588"/>
          <p14:tracePt t="33064" x="2863850" y="2657475"/>
          <p14:tracePt t="33067" x="2925763" y="2640013"/>
          <p14:tracePt t="33081" x="2989263" y="2640013"/>
          <p14:tracePt t="33084" x="3057525" y="2640013"/>
          <p14:tracePt t="33098" x="3121025" y="2640013"/>
          <p14:tracePt t="33100" x="3194050" y="2640013"/>
          <p14:tracePt t="33115" x="3257550" y="2640013"/>
          <p14:tracePt t="33115" x="3332163" y="2640013"/>
          <p14:tracePt t="33123" x="3406775" y="2668588"/>
          <p14:tracePt t="33132" x="3479800" y="2703513"/>
          <p14:tracePt t="33138" x="3565525" y="2725738"/>
          <p14:tracePt t="33148" x="3640138" y="2754313"/>
          <p14:tracePt t="33154" x="3725863" y="2789238"/>
          <p14:tracePt t="33164" x="3811588" y="2828925"/>
          <p14:tracePt t="33170" x="3897313" y="2863850"/>
          <p14:tracePt t="33181" x="3971925" y="2914650"/>
          <p14:tracePt t="33186" x="4029075" y="2949575"/>
          <p14:tracePt t="33198" x="4092575" y="2989263"/>
          <p14:tracePt t="33202" x="4154488" y="3035300"/>
          <p14:tracePt t="33215" x="4178300" y="3046413"/>
          <p14:tracePt t="33218" x="4217988" y="3086100"/>
          <p14:tracePt t="33232" x="4240213" y="3121025"/>
          <p14:tracePt t="33234" x="4264025" y="3132138"/>
          <p14:tracePt t="33248" x="4275138" y="3171825"/>
          <p14:tracePt t="33250" x="4275138" y="3182938"/>
          <p14:tracePt t="33265" x="4251325" y="3194050"/>
          <p14:tracePt t="33273" x="4165600" y="3194050"/>
          <p14:tracePt t="33282" x="4079875" y="3194050"/>
          <p14:tracePt t="33289" x="3954463" y="3171825"/>
          <p14:tracePt t="33299" x="3822700" y="3149600"/>
          <p14:tracePt t="33305" x="3675063" y="3108325"/>
          <p14:tracePt t="33315" x="3503613" y="3086100"/>
          <p14:tracePt t="33320" x="3343275" y="3074988"/>
          <p14:tracePt t="33331" x="3182938" y="3074988"/>
          <p14:tracePt t="33336" x="3011488" y="3074988"/>
          <p14:tracePt t="33348" x="2949575" y="3074988"/>
          <p14:tracePt t="33352" x="2828925" y="3074988"/>
          <p14:tracePt t="33365" x="2714625" y="3074988"/>
          <p14:tracePt t="33368" x="2668588" y="3074988"/>
          <p14:tracePt t="33381" x="2593975" y="3086100"/>
          <p14:tracePt t="33384" x="2543175" y="3086100"/>
          <p14:tracePt t="33398" x="2508250" y="3097213"/>
          <p14:tracePt t="33400" x="2479675" y="3097213"/>
          <p14:tracePt t="33415" x="2468563" y="3097213"/>
          <p14:tracePt t="33431" x="2479675" y="3086100"/>
          <p14:tracePt t="33439" x="2520950" y="3074988"/>
          <p14:tracePt t="33448" x="2582863" y="3057525"/>
          <p14:tracePt t="33455" x="2640013" y="3046413"/>
          <p14:tracePt t="33464" x="2725738" y="3035300"/>
          <p14:tracePt t="33471" x="2828925" y="3035300"/>
          <p14:tracePt t="33479" x="2914650" y="3035300"/>
          <p14:tracePt t="33487" x="3022600" y="3035300"/>
          <p14:tracePt t="33495" x="3132138" y="3035300"/>
          <p14:tracePt t="33502" x="3303588" y="3035300"/>
          <p14:tracePt t="33514" x="3365500" y="3035300"/>
          <p14:tracePt t="33518" x="3479800" y="3035300"/>
          <p14:tracePt t="33527" x="3578225" y="3046413"/>
          <p14:tracePt t="33534" x="3675063" y="3046413"/>
          <p14:tracePt t="33545" x="3760788" y="3046413"/>
          <p14:tracePt t="33550" x="3835400" y="3057525"/>
          <p14:tracePt t="33558" x="3857625" y="3057525"/>
          <p14:tracePt t="33566" x="3908425" y="3074988"/>
          <p14:tracePt t="33574" x="3943350" y="3074988"/>
          <p14:tracePt t="33583" x="3971925" y="3086100"/>
          <p14:tracePt t="33598" x="3983038" y="3097213"/>
          <p14:tracePt t="33616" x="3971925" y="3108325"/>
          <p14:tracePt t="33621" x="3908425" y="3132138"/>
          <p14:tracePt t="33629" x="3811588" y="3132138"/>
          <p14:tracePt t="33637" x="3697288" y="3160713"/>
          <p14:tracePt t="33646" x="3554413" y="3160713"/>
          <p14:tracePt t="33653" x="3406775" y="3171825"/>
          <p14:tracePt t="33661" x="3246438" y="3171825"/>
          <p14:tracePt t="33668" x="3097213" y="3171825"/>
          <p14:tracePt t="33679" x="3022600" y="3160713"/>
          <p14:tracePt t="33684" x="2914650" y="3132138"/>
          <p14:tracePt t="33693" x="2874963" y="3121025"/>
          <p14:tracePt t="33700" x="2800350" y="3097213"/>
          <p14:tracePt t="33709" x="2743200" y="3074988"/>
          <p14:tracePt t="33717" x="2714625" y="3057525"/>
          <p14:tracePt t="33724" x="2692400" y="3046413"/>
          <p14:tracePt t="33732" x="2692400" y="3035300"/>
          <p14:tracePt t="33740" x="2692400" y="3022600"/>
          <p14:tracePt t="33749" x="2703513" y="3011488"/>
          <p14:tracePt t="33755" x="2778125" y="3000375"/>
          <p14:tracePt t="33765" x="2811463" y="2989263"/>
          <p14:tracePt t="34278" x="2828925" y="2989263"/>
          <p14:tracePt t="34286" x="2874963" y="2989263"/>
          <p14:tracePt t="34301" x="2949575" y="2989263"/>
          <p14:tracePt t="34302" x="3057525" y="3011488"/>
          <p14:tracePt t="34311" x="3217863" y="3046413"/>
          <p14:tracePt t="34317" x="3417888" y="3097213"/>
          <p14:tracePt t="34329" x="3622675" y="3132138"/>
          <p14:tracePt t="34333" x="3857625" y="3171825"/>
          <p14:tracePt t="34341" x="4092575" y="3194050"/>
          <p14:tracePt t="34349" x="4337050" y="3217863"/>
          <p14:tracePt t="34357" x="4583113" y="3235325"/>
          <p14:tracePt t="34365" x="4794250" y="3246438"/>
          <p14:tracePt t="34373" x="4892675" y="3246438"/>
          <p14:tracePt t="34382" x="5064125" y="3246438"/>
          <p14:tracePt t="34389" x="5211763" y="3246438"/>
          <p14:tracePt t="34397" x="5332413" y="3246438"/>
          <p14:tracePt t="34405" x="5372100" y="3246438"/>
          <p14:tracePt t="34412" x="5435600" y="3235325"/>
          <p14:tracePt t="34420" x="5503863" y="3206750"/>
          <p14:tracePt t="34430" x="5521325" y="3171825"/>
          <p14:tracePt t="34436" x="5521325" y="3149600"/>
          <p14:tracePt t="34444" x="5521325" y="3074988"/>
          <p14:tracePt t="34452" x="5503863" y="3011488"/>
          <p14:tracePt t="34463" x="5468938" y="2971800"/>
          <p14:tracePt t="34468" x="5407025" y="2903538"/>
          <p14:tracePt t="34477" x="5297488" y="2811463"/>
          <p14:tracePt t="34484" x="5189538" y="2778125"/>
          <p14:tracePt t="34496" x="5064125" y="2778125"/>
          <p14:tracePt t="34500" x="4943475" y="2778125"/>
          <p14:tracePt t="34511" x="4794250" y="2789238"/>
          <p14:tracePt t="34516" x="4635500" y="2863850"/>
          <p14:tracePt t="34530" x="4446588" y="2949575"/>
          <p14:tracePt t="34532" x="4275138" y="3035300"/>
          <p14:tracePt t="34544" x="4092575" y="3121025"/>
          <p14:tracePt t="34549" x="4017963" y="3149600"/>
          <p14:tracePt t="34564" x="3760788" y="3235325"/>
          <p14:tracePt t="34571" x="3725863" y="3246438"/>
          <p14:tracePt t="34582" x="3663950" y="3246438"/>
          <p14:tracePt t="34587" x="3622675" y="3246438"/>
          <p14:tracePt t="34599" x="3565525" y="3246438"/>
          <p14:tracePt t="34610" x="3565525" y="3235325"/>
          <p14:tracePt t="34618" x="3565525" y="3206750"/>
          <p14:tracePt t="34629" x="3565525" y="3182938"/>
          <p14:tracePt t="35513" x="3578225" y="3182938"/>
          <p14:tracePt t="35520" x="3589338" y="3182938"/>
          <p14:tracePt t="35528" x="3611563" y="3182938"/>
          <p14:tracePt t="35536" x="3640138" y="3182938"/>
          <p14:tracePt t="35546" x="3663950" y="3182938"/>
          <p14:tracePt t="35552" x="3697288" y="3194050"/>
          <p14:tracePt t="35560" x="3725863" y="3206750"/>
          <p14:tracePt t="35568" x="3760788" y="3217863"/>
          <p14:tracePt t="35579" x="3771900" y="3235325"/>
          <p14:tracePt t="35584" x="3822700" y="3246438"/>
          <p14:tracePt t="35592" x="3835400" y="3268663"/>
          <p14:tracePt t="35600" x="3857625" y="3279775"/>
          <p14:tracePt t="35607" x="3886200" y="3292475"/>
          <p14:tracePt t="35616" x="3908425" y="3303588"/>
          <p14:tracePt t="35623" x="3921125" y="3321050"/>
          <p14:tracePt t="35634" x="3932238" y="3332163"/>
          <p14:tracePt t="35639" x="3932238" y="3343275"/>
          <p14:tracePt t="35650" x="3932238" y="3354388"/>
          <p14:tracePt t="36351" x="3932238" y="3365500"/>
          <p14:tracePt t="36367" x="3932238" y="3378200"/>
          <p14:tracePt t="36391" x="3932238" y="3394075"/>
          <p14:tracePt t="36470" x="3932238" y="3406775"/>
          <p14:tracePt t="36541" x="3932238" y="3417888"/>
          <p14:tracePt t="36573" x="3932238" y="3429000"/>
          <p14:tracePt t="36597" x="3932238" y="3440113"/>
          <p14:tracePt t="36612" x="3932238" y="3451225"/>
          <p14:tracePt t="36644" x="3932238" y="3463925"/>
          <p14:tracePt t="36668" x="3932238" y="3479800"/>
          <p14:tracePt t="36684" x="3921125" y="3492500"/>
          <p14:tracePt t="36702" x="3921125" y="3503613"/>
          <p14:tracePt t="36723" x="3921125" y="3514725"/>
          <p14:tracePt t="37277" x="3908425" y="3554413"/>
          <p14:tracePt t="37285" x="3897313" y="3578225"/>
          <p14:tracePt t="37294" x="3857625" y="3611563"/>
          <p14:tracePt t="37301" x="3835400" y="3651250"/>
          <p14:tracePt t="37312" x="3800475" y="3675063"/>
          <p14:tracePt t="37318" x="3760788" y="3697288"/>
          <p14:tracePt t="37325" x="3725863" y="3725863"/>
          <p14:tracePt t="37333" x="3640138" y="3771900"/>
          <p14:tracePt t="37340" x="3565525" y="3822700"/>
          <p14:tracePt t="37348" x="3479800" y="3857625"/>
          <p14:tracePt t="37356" x="3394075" y="3897313"/>
          <p14:tracePt t="37364" x="3321050" y="3908425"/>
          <p14:tracePt t="37372" x="3235325" y="3921125"/>
          <p14:tracePt t="37380" x="3160713" y="3921125"/>
          <p14:tracePt t="37388" x="3074988" y="3921125"/>
          <p14:tracePt t="37396" x="2989263" y="3921125"/>
          <p14:tracePt t="37404" x="2903538" y="3868738"/>
          <p14:tracePt t="37413" x="2828925" y="3822700"/>
          <p14:tracePt t="37420" x="2754313" y="3760788"/>
          <p14:tracePt t="37428" x="2692400" y="3675063"/>
          <p14:tracePt t="37436" x="2593975" y="3536950"/>
          <p14:tracePt t="37446" x="2554288" y="3417888"/>
          <p14:tracePt t="37452" x="2520950" y="3292475"/>
          <p14:tracePt t="37460" x="2508250" y="3149600"/>
          <p14:tracePt t="37468" x="2508250" y="2949575"/>
          <p14:tracePt t="37479" x="2508250" y="2754313"/>
          <p14:tracePt t="37485" x="2520950" y="2532063"/>
          <p14:tracePt t="37494" x="2565400" y="2297113"/>
          <p14:tracePt t="37502" x="2657475" y="2074863"/>
          <p14:tracePt t="37510" x="2754313" y="1846263"/>
          <p14:tracePt t="37518" x="2863850" y="1646238"/>
          <p14:tracePt t="37530" x="2989263" y="1474788"/>
          <p14:tracePt t="37535" x="3108325" y="1314450"/>
          <p14:tracePt t="37544" x="3171825" y="1268413"/>
          <p14:tracePt t="37552" x="3279775" y="1165225"/>
          <p14:tracePt t="37563" x="3536950" y="1035050"/>
          <p14:tracePt t="37570" x="3651250" y="1006475"/>
          <p14:tracePt t="37578" x="3749675" y="1006475"/>
          <p14:tracePt t="37586" x="3943350" y="1006475"/>
          <p14:tracePt t="37596" x="4057650" y="1006475"/>
          <p14:tracePt t="37602" x="4165600" y="1017588"/>
          <p14:tracePt t="37611" x="4292600" y="1057275"/>
          <p14:tracePt t="37618" x="4349750" y="1079500"/>
          <p14:tracePt t="37631" x="4537075" y="1143000"/>
          <p14:tracePt t="37635" x="4657725" y="1193800"/>
          <p14:tracePt t="37644" x="4783138" y="1239838"/>
          <p14:tracePt t="37651" x="4903788" y="1292225"/>
          <p14:tracePt t="37663" x="5040313" y="1365250"/>
          <p14:tracePt t="37668" x="5137150" y="1422400"/>
          <p14:tracePt t="37677" x="5257800" y="1514475"/>
          <p14:tracePt t="37685" x="5308600" y="1549400"/>
          <p14:tracePt t="37697" x="5492750" y="1720850"/>
          <p14:tracePt t="37705" x="5640388" y="1879600"/>
          <p14:tracePt t="37712" x="5703888" y="1978025"/>
          <p14:tracePt t="37721" x="5778500" y="2114550"/>
          <p14:tracePt t="37730" x="5840413" y="2235200"/>
          <p14:tracePt t="37737" x="5886450" y="2393950"/>
          <p14:tracePt t="37745" x="5937250" y="2543175"/>
          <p14:tracePt t="37752" x="5949950" y="2617788"/>
          <p14:tracePt t="37764" x="5972175" y="2743200"/>
          <p14:tracePt t="37769" x="5994400" y="2863850"/>
          <p14:tracePt t="37780" x="6011863" y="2989263"/>
          <p14:tracePt t="37785" x="6022975" y="3160713"/>
          <p14:tracePt t="37794" x="6022975" y="3279775"/>
          <p14:tracePt t="37802" x="6022975" y="3417888"/>
          <p14:tracePt t="37814" x="5994400" y="3536950"/>
          <p14:tracePt t="37819" x="5937250" y="3686175"/>
          <p14:tracePt t="37827" x="5811838" y="3971925"/>
          <p14:tracePt t="37835" x="5749925" y="4068763"/>
          <p14:tracePt t="37846" x="5629275" y="4251325"/>
          <p14:tracePt t="37851" x="5480050" y="4464050"/>
          <p14:tracePt t="37861" x="5200650" y="4818063"/>
          <p14:tracePt t="37868" x="4989513" y="5040313"/>
          <p14:tracePt t="37881" x="4657725" y="5308600"/>
          <p14:tracePt t="37887" x="4264025" y="5578475"/>
          <p14:tracePt t="37895" x="4143375" y="5618163"/>
          <p14:tracePt t="37903" x="3897313" y="5703888"/>
          <p14:tracePt t="37913" x="3675063" y="5778500"/>
          <p14:tracePt t="37919" x="3440113" y="5800725"/>
          <p14:tracePt t="37927" x="3235325" y="5811838"/>
          <p14:tracePt t="37935" x="3149600" y="5811838"/>
          <p14:tracePt t="37946" x="2989263" y="5811838"/>
          <p14:tracePt t="37952" x="2840038" y="5811838"/>
          <p14:tracePt t="37960" x="2703513" y="5800725"/>
          <p14:tracePt t="37968" x="2606675" y="5765800"/>
          <p14:tracePt t="37980" x="2497138" y="5737225"/>
          <p14:tracePt t="37985" x="2393950" y="5715000"/>
          <p14:tracePt t="37994" x="2320925" y="5680075"/>
          <p14:tracePt t="38002" x="2235200" y="5629275"/>
          <p14:tracePt t="38013" x="2103438" y="5543550"/>
          <p14:tracePt t="38014" x="2028825" y="5480050"/>
          <p14:tracePt t="38021" x="1943100" y="5407025"/>
          <p14:tracePt t="38029" x="1868488" y="5286375"/>
          <p14:tracePt t="38037" x="1793875" y="5160963"/>
          <p14:tracePt t="38045" x="1743075" y="5011738"/>
          <p14:tracePt t="38053" x="1697038" y="4851400"/>
          <p14:tracePt t="38063" x="1646238" y="4697413"/>
          <p14:tracePt t="38069" x="1622425" y="4537075"/>
          <p14:tracePt t="38077" x="1611313" y="4349750"/>
          <p14:tracePt t="38085" x="1611313" y="4154488"/>
          <p14:tracePt t="38096" x="1611313" y="3983038"/>
          <p14:tracePt t="38102" x="1622425" y="3783013"/>
          <p14:tracePt t="38111" x="1685925" y="3578225"/>
          <p14:tracePt t="38119" x="1806575" y="3217863"/>
          <p14:tracePt t="38130" x="1914525" y="2971800"/>
          <p14:tracePt t="38135" x="2051050" y="2725738"/>
          <p14:tracePt t="38144" x="2211388" y="2446338"/>
          <p14:tracePt t="38152" x="2308225" y="2336800"/>
          <p14:tracePt t="38163" x="2479675" y="2092325"/>
          <p14:tracePt t="38169" x="2657475" y="1857375"/>
          <p14:tracePt t="38178" x="2828925" y="1657350"/>
          <p14:tracePt t="38185" x="3000375" y="1514475"/>
          <p14:tracePt t="38196" x="3235325" y="1336675"/>
          <p14:tracePt t="38204" x="3365500" y="1279525"/>
          <p14:tracePt t="38211" x="3503613" y="1228725"/>
          <p14:tracePt t="38219" x="3622675" y="1206500"/>
          <p14:tracePt t="38230" x="3736975" y="1193800"/>
          <p14:tracePt t="38236" x="3857625" y="1177925"/>
          <p14:tracePt t="38244" x="3971925" y="1177925"/>
          <p14:tracePt t="38252" x="4057650" y="1177925"/>
          <p14:tracePt t="38263" x="4154488" y="1177925"/>
          <p14:tracePt t="38269" x="4240213" y="1217613"/>
          <p14:tracePt t="38277" x="4337050" y="1250950"/>
          <p14:tracePt t="38285" x="4411663" y="1314450"/>
          <p14:tracePt t="38296" x="4497388" y="1365250"/>
          <p14:tracePt t="38302" x="4560888" y="1411288"/>
          <p14:tracePt t="38313" x="4622800" y="1474788"/>
          <p14:tracePt t="41412" x="4622800" y="1463675"/>
          <p14:tracePt t="41416" x="4606925" y="1450975"/>
          <p14:tracePt t="41429" x="4594225" y="1422400"/>
          <p14:tracePt t="41432" x="4583113" y="1400175"/>
          <p14:tracePt t="41448" x="4549775" y="1303338"/>
          <p14:tracePt t="41455" x="4537075" y="1239838"/>
          <p14:tracePt t="41463" x="4508500" y="1177925"/>
          <p14:tracePt t="41472" x="4508500" y="1154113"/>
          <p14:tracePt t="41480" x="4497388" y="1068388"/>
          <p14:tracePt t="41487" x="4486275" y="1046163"/>
          <p14:tracePt t="41495" x="4486275" y="971550"/>
          <p14:tracePt t="41503" x="4486275" y="920750"/>
          <p14:tracePt t="41513" x="4486275" y="885825"/>
          <p14:tracePt t="41520" x="4486275" y="822325"/>
          <p14:tracePt t="41530" x="4486275" y="771525"/>
          <p14:tracePt t="41534" x="4497388" y="714375"/>
          <p14:tracePt t="41544" x="4521200" y="639763"/>
          <p14:tracePt t="41550" x="4560888" y="565150"/>
          <p14:tracePt t="41563" x="4594225" y="492125"/>
          <p14:tracePt t="41566" x="4635500" y="417513"/>
          <p14:tracePt t="41577" x="4679950" y="354013"/>
          <p14:tracePt t="41581" x="4732338" y="320675"/>
          <p14:tracePt t="41596" x="4794250" y="268288"/>
          <p14:tracePt t="41599" x="4851400" y="234950"/>
          <p14:tracePt t="41611" x="4914900" y="211138"/>
          <p14:tracePt t="41614" x="5000625" y="182563"/>
          <p14:tracePt t="41630" x="5149850" y="149225"/>
          <p14:tracePt t="41638" x="5235575" y="136525"/>
          <p14:tracePt t="41645" x="5321300" y="136525"/>
          <p14:tracePt t="41653" x="5394325" y="125413"/>
          <p14:tracePt t="41663" x="5480050" y="125413"/>
          <p14:tracePt t="41669" x="5554663" y="125413"/>
          <p14:tracePt t="41677" x="5618163" y="125413"/>
          <p14:tracePt t="41684" x="5640388" y="125413"/>
          <p14:tracePt t="41696" x="5692775" y="125413"/>
          <p14:tracePt t="41700" x="5726113" y="125413"/>
          <p14:tracePt t="41710" x="5765800" y="136525"/>
          <p14:tracePt t="41716" x="5800725" y="149225"/>
          <p14:tracePt t="41730" x="5811838" y="160338"/>
          <p14:tracePt t="41733" x="5840413" y="171450"/>
          <p14:tracePt t="41744" x="5851525" y="193675"/>
          <p14:tracePt t="41748" x="5851525" y="222250"/>
          <p14:tracePt t="41763" x="5864225" y="246063"/>
          <p14:tracePt t="41766" x="5864225" y="268288"/>
          <p14:tracePt t="41777" x="5864225" y="307975"/>
          <p14:tracePt t="41779" x="5864225" y="342900"/>
          <p14:tracePt t="41794" x="5851525" y="354013"/>
          <p14:tracePt t="41805" x="5822950" y="393700"/>
          <p14:tracePt t="41806" x="5789613" y="417513"/>
          <p14:tracePt t="41813" x="5765800" y="428625"/>
          <p14:tracePt t="41822" x="5749925" y="439738"/>
          <p14:tracePt t="41827" x="5715000" y="439738"/>
          <p14:tracePt t="41838" x="5692775" y="439738"/>
          <p14:tracePt t="41846" x="5664200" y="439738"/>
          <p14:tracePt t="42832" x="5651500" y="457200"/>
          <p14:tracePt t="42840" x="5651500" y="468313"/>
          <p14:tracePt t="42848" x="5640388" y="492125"/>
          <p14:tracePt t="42861" x="5640388" y="503238"/>
          <p14:tracePt t="42864" x="5640388" y="525463"/>
          <p14:tracePt t="42873" x="5640388" y="542925"/>
          <p14:tracePt t="42880" x="5640388" y="565150"/>
          <p14:tracePt t="42887" x="5651500" y="588963"/>
          <p14:tracePt t="42895" x="5703888" y="674688"/>
          <p14:tracePt t="42903" x="5749925" y="749300"/>
          <p14:tracePt t="42913" x="5811838" y="863600"/>
          <p14:tracePt t="42919" x="5886450" y="1006475"/>
          <p14:tracePt t="42927" x="5972175" y="1165225"/>
          <p14:tracePt t="42935" x="6046788" y="1336675"/>
          <p14:tracePt t="42946" x="6069013" y="1411288"/>
          <p14:tracePt t="42951" x="6121400" y="1549400"/>
          <p14:tracePt t="42960" x="6143625" y="1600200"/>
          <p14:tracePt t="42966" x="6172200" y="1685925"/>
          <p14:tracePt t="42979" x="6183313" y="1743075"/>
          <p14:tracePt t="42982" x="6183313" y="1782763"/>
          <p14:tracePt t="43141" x="6172200" y="1806575"/>
          <p14:tracePt t="43149" x="6132513" y="1868488"/>
          <p14:tracePt t="43157" x="6097588" y="1931988"/>
          <p14:tracePt t="43164" x="6057900" y="1989138"/>
          <p14:tracePt t="43173" x="6035675" y="2039938"/>
          <p14:tracePt t="43180" x="6011863" y="2092325"/>
          <p14:tracePt t="43189" x="5972175" y="2160588"/>
          <p14:tracePt t="43196" x="5897563" y="2274888"/>
          <p14:tracePt t="43204" x="5822950" y="2411413"/>
          <p14:tracePt t="43212" x="5737225" y="2565400"/>
          <p14:tracePt t="43220" x="5607050" y="2851150"/>
          <p14:tracePt t="43229" x="5554663" y="2971800"/>
          <p14:tracePt t="43236" x="5446713" y="3194050"/>
          <p14:tracePt t="43244" x="5360988" y="3417888"/>
          <p14:tracePt t="43251" x="5257800" y="3640138"/>
          <p14:tracePt t="43263" x="5222875" y="3725863"/>
          <p14:tracePt t="43267" x="5160963" y="3868738"/>
          <p14:tracePt t="43277" x="5137150" y="3932238"/>
          <p14:tracePt t="43433" x="5137150" y="3943350"/>
          <p14:tracePt t="43441" x="5114925" y="3994150"/>
          <p14:tracePt t="43449" x="5064125" y="4046538"/>
          <p14:tracePt t="43457" x="5029200" y="4092575"/>
          <p14:tracePt t="43465" x="4978400" y="4143375"/>
          <p14:tracePt t="43473" x="4926013" y="4189413"/>
          <p14:tracePt t="43481" x="4879975" y="4229100"/>
          <p14:tracePt t="43490" x="4840288" y="4275138"/>
          <p14:tracePt t="43497" x="4765675" y="4337050"/>
          <p14:tracePt t="43505" x="4708525" y="4400550"/>
          <p14:tracePt t="43513" x="4657725" y="4446588"/>
          <p14:tracePt t="43520" x="4622800" y="4475163"/>
          <p14:tracePt t="43529" x="4583113" y="4508500"/>
          <p14:tracePt t="43536" x="4549775" y="4537075"/>
          <p14:tracePt t="43544" x="4537075" y="4560888"/>
          <p14:tracePt t="43552" x="4508500" y="4572000"/>
          <p14:tracePt t="43563" x="4497388" y="4583113"/>
          <p14:tracePt t="43568" x="4486275" y="4583113"/>
          <p14:tracePt t="43577" x="4475163" y="4583113"/>
          <p14:tracePt t="43592" x="4464050" y="4583113"/>
          <p14:tracePt t="43600" x="4446588" y="4560888"/>
          <p14:tracePt t="43608" x="4435475" y="4537075"/>
          <p14:tracePt t="43616" x="4422775" y="4497388"/>
          <p14:tracePt t="43623" x="4422775" y="4486275"/>
          <p14:tracePt t="43632" x="4400550" y="4446588"/>
          <p14:tracePt t="43640" x="4389438" y="4422775"/>
          <p14:tracePt t="43647" x="4378325" y="4400550"/>
          <p14:tracePt t="43656" x="4349750" y="4378325"/>
          <p14:tracePt t="43664" x="4314825" y="4349750"/>
          <p14:tracePt t="43671" x="4303713" y="4337050"/>
          <p14:tracePt t="43680" x="4264025" y="4325938"/>
          <p14:tracePt t="43687" x="4229100" y="4314825"/>
          <p14:tracePt t="43695" x="4189413" y="4303713"/>
          <p14:tracePt t="43703" x="4154488" y="4275138"/>
          <p14:tracePt t="43713" x="4132263" y="4275138"/>
          <p14:tracePt t="43718" x="4103688" y="4251325"/>
          <p14:tracePt t="43727" x="4079875" y="4240213"/>
          <p14:tracePt t="43734" x="4068763" y="4240213"/>
          <p14:tracePt t="43746" x="4057650" y="4229100"/>
          <p14:tracePt t="43750" x="4057650" y="4217988"/>
          <p14:tracePt t="43924" x="4029075" y="4217988"/>
          <p14:tracePt t="43932" x="3983038" y="4178300"/>
          <p14:tracePt t="43940" x="3908425" y="4154488"/>
          <p14:tracePt t="43948" x="3846513" y="4103688"/>
          <p14:tracePt t="43957" x="3783013" y="4068763"/>
          <p14:tracePt t="43964" x="3708400" y="4029075"/>
          <p14:tracePt t="43972" x="3565525" y="3971925"/>
          <p14:tracePt t="43980" x="3429000" y="3921125"/>
          <p14:tracePt t="43988" x="3354388" y="3921125"/>
          <p14:tracePt t="43996" x="3235325" y="3897313"/>
          <p14:tracePt t="44003" x="3121025" y="3897313"/>
          <p14:tracePt t="44011" x="3022600" y="3897313"/>
          <p14:tracePt t="44019" x="2925763" y="3897313"/>
          <p14:tracePt t="44029" x="2851150" y="3908425"/>
          <p14:tracePt t="44035" x="2828925" y="3921125"/>
          <p14:tracePt t="44044" x="2778125" y="3943350"/>
          <p14:tracePt t="44051" x="2725738" y="3954463"/>
          <p14:tracePt t="44062" x="2703513" y="3971925"/>
          <p14:tracePt t="44067" x="2679700" y="3983038"/>
          <p14:tracePt t="44074" x="2657475" y="3994150"/>
          <p14:tracePt t="44082" x="2657475" y="4006850"/>
          <p14:tracePt t="44272" x="2640013" y="3994150"/>
          <p14:tracePt t="44280" x="2606675" y="3971925"/>
          <p14:tracePt t="44288" x="2582863" y="3954463"/>
          <p14:tracePt t="44296" x="2543175" y="3932238"/>
          <p14:tracePt t="44304" x="2497138" y="3908425"/>
          <p14:tracePt t="44312" x="2457450" y="3886200"/>
          <p14:tracePt t="44320" x="2422525" y="3846513"/>
          <p14:tracePt t="44329" x="2382838" y="3811588"/>
          <p14:tracePt t="44336" x="2360613" y="3760788"/>
          <p14:tracePt t="44344" x="2308225" y="3663950"/>
          <p14:tracePt t="44351" x="2308225" y="3611563"/>
          <p14:tracePt t="44363" x="2286000" y="3525838"/>
          <p14:tracePt t="44367" x="2286000" y="3440113"/>
          <p14:tracePt t="44377" x="2286000" y="3332163"/>
          <p14:tracePt t="44383" x="2286000" y="3246438"/>
          <p14:tracePt t="44391" x="2286000" y="3160713"/>
          <p14:tracePt t="44399" x="2308225" y="3074988"/>
          <p14:tracePt t="44407" x="2336800" y="3000375"/>
          <p14:tracePt t="44415" x="2371725" y="2925763"/>
          <p14:tracePt t="44424" x="2411413" y="2874963"/>
          <p14:tracePt t="44431" x="2435225" y="2863850"/>
          <p14:tracePt t="44440" x="2457450" y="2840038"/>
          <p14:tracePt t="44605" x="2457450" y="2828925"/>
          <p14:tracePt t="44613" x="2457450" y="2725738"/>
          <p14:tracePt t="44621" x="2457450" y="2640013"/>
          <p14:tracePt t="44629" x="2457450" y="2565400"/>
          <p14:tracePt t="44636" x="2457450" y="2508250"/>
          <p14:tracePt t="44644" x="2479675" y="2457450"/>
          <p14:tracePt t="44652" x="2497138" y="2411413"/>
          <p14:tracePt t="44662" x="2520950" y="2371725"/>
          <p14:tracePt t="44668" x="2554288" y="2320925"/>
          <p14:tracePt t="44677" x="2593975" y="2251075"/>
          <p14:tracePt t="44684" x="2640013" y="2189163"/>
          <p14:tracePt t="44692" x="2703513" y="2114550"/>
          <p14:tracePt t="44700" x="2754313" y="2051050"/>
          <p14:tracePt t="44708" x="2811463" y="1978025"/>
          <p14:tracePt t="44716" x="2863850" y="1931988"/>
          <p14:tracePt t="44724" x="2925763" y="1868488"/>
          <p14:tracePt t="44733" x="2971800" y="1817688"/>
          <p14:tracePt t="44741" x="3022600" y="1782763"/>
          <p14:tracePt t="44747" x="3074988" y="1743075"/>
          <p14:tracePt t="44758" x="3097213" y="1720850"/>
          <p14:tracePt t="44764" x="3132138" y="1685925"/>
          <p14:tracePt t="44774" x="3160713" y="1657350"/>
          <p14:tracePt t="44779" x="3182938" y="1646238"/>
          <p14:tracePt t="44791" x="3206750" y="1622425"/>
          <p14:tracePt t="44796" x="3206750" y="1611313"/>
          <p14:tracePt t="44808" x="3217863" y="1582738"/>
          <p14:tracePt t="44811" x="3217863" y="1571625"/>
          <p14:tracePt t="44829" x="3217863" y="1560513"/>
          <p14:tracePt t="44844" x="3217863" y="1549400"/>
          <p14:tracePt t="44866" x="3206750" y="1549400"/>
          <p14:tracePt t="44882" x="3206750" y="1560513"/>
          <p14:tracePt t="44891" x="3194050" y="1571625"/>
          <p14:tracePt t="44898" x="3194050" y="1582738"/>
          <p14:tracePt t="44905" x="3194050" y="1611313"/>
          <p14:tracePt t="44913" x="3182938" y="1622425"/>
          <p14:tracePt t="44921" x="3182938" y="1635125"/>
          <p14:tracePt t="44930" x="3182938" y="1668463"/>
          <p14:tracePt t="44937" x="3171825" y="1697038"/>
          <p14:tracePt t="44945" x="3171825" y="1731963"/>
          <p14:tracePt t="44953" x="3171825" y="1782763"/>
          <p14:tracePt t="44963" x="3171825" y="1846263"/>
          <p14:tracePt t="44969" x="3160713" y="1914525"/>
          <p14:tracePt t="44977" x="3160713" y="1978025"/>
          <p14:tracePt t="44985" x="3160713" y="2028825"/>
          <p14:tracePt t="44996" x="3149600" y="2051050"/>
          <p14:tracePt t="45001" x="3149600" y="2103438"/>
          <p14:tracePt t="45008" x="3149600" y="2149475"/>
          <p14:tracePt t="45016" x="3132138" y="2178050"/>
          <p14:tracePt t="45025" x="3132138" y="2200275"/>
          <p14:tracePt t="45032" x="3132138" y="2222500"/>
          <p14:tracePt t="45041" x="3132138" y="2251075"/>
          <p14:tracePt t="45048" x="3132138" y="2263775"/>
          <p14:tracePt t="45238" x="3132138" y="2222500"/>
          <p14:tracePt t="45246" x="3121025" y="2189163"/>
          <p14:tracePt t="45254" x="3108325" y="2149475"/>
          <p14:tracePt t="45263" x="3097213" y="2103438"/>
          <p14:tracePt t="45270" x="3074988" y="2051050"/>
          <p14:tracePt t="45280" x="3057525" y="1989138"/>
          <p14:tracePt t="45285" x="3035300" y="1943100"/>
          <p14:tracePt t="45294" x="3011488" y="1879600"/>
          <p14:tracePt t="45302" x="2971800" y="1817688"/>
          <p14:tracePt t="45312" x="2949575" y="1760538"/>
          <p14:tracePt t="45317" x="2949575" y="1731963"/>
          <p14:tracePt t="45325" x="2925763" y="1685925"/>
          <p14:tracePt t="45515" x="2925763" y="1657350"/>
          <p14:tracePt t="45523" x="2914650" y="1635125"/>
          <p14:tracePt t="45531" x="2903538" y="1622425"/>
          <p14:tracePt t="45539" x="2886075" y="1582738"/>
          <p14:tracePt t="45547" x="2874963" y="1560513"/>
          <p14:tracePt t="45554" x="2851150" y="1514475"/>
          <p14:tracePt t="45562" x="2840038" y="1474788"/>
          <p14:tracePt t="45570" x="2828925" y="1439863"/>
          <p14:tracePt t="45579" x="2828925" y="1411288"/>
          <p14:tracePt t="45586" x="2828925" y="1354138"/>
          <p14:tracePt t="45594" x="2828925" y="1314450"/>
          <p14:tracePt t="45602" x="2828925" y="1268413"/>
          <p14:tracePt t="45613" x="2828925" y="1228725"/>
          <p14:tracePt t="45618" x="2851150" y="1165225"/>
          <p14:tracePt t="45627" x="2874963" y="1120775"/>
          <p14:tracePt t="45634" x="2903538" y="1068388"/>
          <p14:tracePt t="45642" x="2925763" y="1046163"/>
          <p14:tracePt t="45649" x="2936875" y="1006475"/>
          <p14:tracePt t="45658" x="2971800" y="982663"/>
          <p14:tracePt t="45665" x="3000375" y="960438"/>
          <p14:tracePt t="45675" x="3011488" y="931863"/>
          <p14:tracePt t="45681" x="3035300" y="920750"/>
          <p14:tracePt t="45691" x="3057525" y="920750"/>
          <p14:tracePt t="45697" x="3074988" y="920750"/>
          <p14:tracePt t="45708" x="3086100" y="920750"/>
          <p14:tracePt t="45714" x="3097213" y="920750"/>
          <p14:tracePt t="45725" x="3121025" y="920750"/>
          <p14:tracePt t="45729" x="3132138" y="920750"/>
          <p14:tracePt t="45742" x="3149600" y="920750"/>
          <p14:tracePt t="45747" x="3171825" y="920750"/>
          <p14:tracePt t="45758" x="3194050" y="920750"/>
          <p14:tracePt t="45761" x="3206750" y="920750"/>
          <p14:tracePt t="45775" x="3235325" y="920750"/>
          <p14:tracePt t="45780" x="3257550" y="920750"/>
          <p14:tracePt t="45792" x="3279775" y="920750"/>
          <p14:tracePt t="45793" x="3292475" y="920750"/>
          <p14:tracePt t="45804" x="3303588" y="920750"/>
          <p14:tracePt t="45809" x="3321050" y="920750"/>
          <p14:tracePt t="45816" x="3332163" y="920750"/>
          <p14:tracePt t="45825" x="3343275" y="920750"/>
          <p14:tracePt t="45832" x="3343275" y="931863"/>
          <p14:tracePt t="45842" x="3354388" y="931863"/>
          <p14:tracePt t="45847" x="3354388" y="949325"/>
          <p14:tracePt t="45895" x="3354388" y="931863"/>
          <p14:tracePt t="45903" x="3343275" y="920750"/>
          <p14:tracePt t="45911" x="3321050" y="908050"/>
          <p14:tracePt t="45919" x="3303588" y="896938"/>
          <p14:tracePt t="45929" x="3292475" y="874713"/>
          <p14:tracePt t="45935" x="3268663" y="863600"/>
          <p14:tracePt t="45943" x="3257550" y="863600"/>
          <p14:tracePt t="45950" x="3235325" y="846138"/>
          <p14:tracePt t="45958" x="3206750" y="835025"/>
          <p14:tracePt t="45966" x="3194050" y="835025"/>
          <p14:tracePt t="45975" x="3182938" y="835025"/>
          <p14:tracePt t="46156" x="3171825" y="835025"/>
          <p14:tracePt t="46164" x="3132138" y="811213"/>
          <p14:tracePt t="46172" x="3086100" y="771525"/>
          <p14:tracePt t="46180" x="3035300" y="736600"/>
          <p14:tracePt t="46188" x="2971800" y="714375"/>
          <p14:tracePt t="46196" x="2886075" y="663575"/>
          <p14:tracePt t="46203" x="2811463" y="628650"/>
          <p14:tracePt t="46213" x="2754313" y="600075"/>
          <p14:tracePt t="46220" x="2714625" y="588963"/>
          <p14:tracePt t="46227" x="2668588" y="565150"/>
          <p14:tracePt t="46235" x="2628900" y="542925"/>
          <p14:tracePt t="46246" x="2593975" y="525463"/>
          <p14:tracePt t="46251" x="2582863" y="503238"/>
          <p14:tracePt t="46260" x="2565400" y="492125"/>
          <p14:tracePt t="46278" x="2565400" y="468313"/>
          <p14:tracePt t="46291" x="2582863" y="457200"/>
          <p14:tracePt t="46298" x="2617788" y="439738"/>
          <p14:tracePt t="46306" x="2668588" y="428625"/>
          <p14:tracePt t="46315" x="2743200" y="417513"/>
          <p14:tracePt t="46322" x="2800350" y="406400"/>
          <p14:tracePt t="46330" x="2874963" y="406400"/>
          <p14:tracePt t="46338" x="2960688" y="393700"/>
          <p14:tracePt t="46346" x="3046413" y="393700"/>
          <p14:tracePt t="46354" x="3132138" y="393700"/>
          <p14:tracePt t="46363" x="3206750" y="393700"/>
          <p14:tracePt t="46370" x="3279775" y="393700"/>
          <p14:tracePt t="46378" x="3343275" y="393700"/>
          <p14:tracePt t="46385" x="3406775" y="393700"/>
          <p14:tracePt t="46396" x="3463925" y="406400"/>
          <p14:tracePt t="46401" x="3514725" y="428625"/>
          <p14:tracePt t="46411" x="3554413" y="479425"/>
          <p14:tracePt t="46417" x="3611563" y="577850"/>
          <p14:tracePt t="46429" x="3651250" y="663575"/>
          <p14:tracePt t="46433" x="3675063" y="800100"/>
          <p14:tracePt t="46444" x="3686175" y="949325"/>
          <p14:tracePt t="46449" x="3697288" y="1108075"/>
          <p14:tracePt t="46462" x="3697288" y="1292225"/>
          <p14:tracePt t="46465" x="3697288" y="1474788"/>
          <p14:tracePt t="46477" x="3697288" y="1697038"/>
          <p14:tracePt t="46481" x="3675063" y="1879600"/>
          <p14:tracePt t="46496" x="3651250" y="2063750"/>
          <p14:tracePt t="46497" x="3640138" y="2136775"/>
          <p14:tracePt t="46504" x="3611563" y="2274888"/>
          <p14:tracePt t="46512" x="3600450" y="2308225"/>
          <p14:tracePt t="46520" x="3578225" y="2393950"/>
          <p14:tracePt t="46530" x="3565525" y="2457450"/>
          <p14:tracePt t="46536" x="3554413" y="2479675"/>
          <p14:tracePt t="46544" x="3525838" y="2508250"/>
          <p14:tracePt t="46552" x="3503613" y="2508250"/>
          <p14:tracePt t="46563" x="3492500" y="2497138"/>
          <p14:tracePt t="46568" x="3451225" y="2411413"/>
          <p14:tracePt t="46577" x="3417888" y="2297113"/>
          <p14:tracePt t="46583" x="3354388" y="2136775"/>
          <p14:tracePt t="46596" x="3279775" y="1943100"/>
          <p14:tracePt t="46599" x="3235325" y="1731963"/>
          <p14:tracePt t="46613" x="3194050" y="1635125"/>
          <p14:tracePt t="46678" x="3194050" y="1646238"/>
          <p14:tracePt t="46687" x="3194050" y="1760538"/>
          <p14:tracePt t="46694" x="3160713" y="1892300"/>
          <p14:tracePt t="46702" x="3132138" y="2039938"/>
          <p14:tracePt t="46713" x="3097213" y="2189163"/>
          <p14:tracePt t="46718" x="3074988" y="2349500"/>
          <p14:tracePt t="46727" x="3046413" y="2479675"/>
          <p14:tracePt t="46734" x="3022600" y="2617788"/>
          <p14:tracePt t="46745" x="3011488" y="2725738"/>
          <p14:tracePt t="46750" x="2989263" y="2828925"/>
          <p14:tracePt t="46757" x="2949575" y="3000375"/>
          <p14:tracePt t="46766" x="2914650" y="3171825"/>
          <p14:tracePt t="46773" x="2886075" y="3292475"/>
          <p14:tracePt t="46781" x="2851150" y="3406775"/>
          <p14:tracePt t="46789" x="2811463" y="3492500"/>
          <p14:tracePt t="46797" x="2789238" y="3578225"/>
          <p14:tracePt t="46805" x="2754313" y="3640138"/>
          <p14:tracePt t="46813" x="2725738" y="3697288"/>
          <p14:tracePt t="46821" x="2714625" y="3725863"/>
          <p14:tracePt t="46829" x="2703513" y="3771900"/>
          <p14:tracePt t="46837" x="2692400" y="3811588"/>
          <p14:tracePt t="46846" x="2679700" y="3835400"/>
          <p14:tracePt t="46852" x="2679700" y="3846513"/>
          <p14:tracePt t="46860" x="2679700" y="3857625"/>
          <p14:tracePt t="47027" x="2679700" y="3886200"/>
          <p14:tracePt t="47035" x="2679700" y="3897313"/>
          <p14:tracePt t="47043" x="2703513" y="3921125"/>
          <p14:tracePt t="47050" x="2725738" y="3932238"/>
          <p14:tracePt t="47062" x="2743200" y="3943350"/>
          <p14:tracePt t="47066" x="2765425" y="3943350"/>
          <p14:tracePt t="47074" x="2778125" y="3954463"/>
          <p14:tracePt t="47082" x="2789238" y="3954463"/>
          <p14:tracePt t="47090" x="2811463" y="3971925"/>
          <p14:tracePt t="47098" x="2828925" y="3971925"/>
          <p14:tracePt t="47106" x="2851150" y="3994150"/>
          <p14:tracePt t="47114" x="2874963" y="4006850"/>
          <p14:tracePt t="47122" x="2874963" y="4017963"/>
          <p14:tracePt t="47130" x="2886075" y="4046538"/>
          <p14:tracePt t="47139" x="2886075" y="4057650"/>
          <p14:tracePt t="47147" x="2903538" y="4079875"/>
          <p14:tracePt t="47161" x="2903538" y="4103688"/>
          <p14:tracePt t="47179" x="2903538" y="4114800"/>
          <p14:tracePt t="47185" x="2886075" y="4114800"/>
          <p14:tracePt t="47194" x="2874963" y="4114800"/>
          <p14:tracePt t="47201" x="2863850" y="4114800"/>
          <p14:tracePt t="47213" x="2840038" y="4114800"/>
          <p14:tracePt t="47216" x="2800350" y="4114800"/>
          <p14:tracePt t="47224" x="2765425" y="4114800"/>
          <p14:tracePt t="47232" x="2754313" y="4114800"/>
          <p14:tracePt t="47240" x="2703513" y="4114800"/>
          <p14:tracePt t="47248" x="2668588" y="4132263"/>
          <p14:tracePt t="47256" x="2628900" y="4132263"/>
          <p14:tracePt t="47264" x="2606675" y="4132263"/>
          <p14:tracePt t="47272" x="2565400" y="4132263"/>
          <p14:tracePt t="47280" x="2543175" y="4132263"/>
          <p14:tracePt t="47288" x="2508250" y="4132263"/>
          <p14:tracePt t="47296" x="2479675" y="4114800"/>
          <p14:tracePt t="47304" x="2457450" y="4103688"/>
          <p14:tracePt t="47313" x="2446338" y="4079875"/>
          <p14:tracePt t="47320" x="2435225" y="4068763"/>
          <p14:tracePt t="47327" x="2422525" y="4029075"/>
          <p14:tracePt t="47335" x="2422525" y="3994150"/>
          <p14:tracePt t="47347" x="2422525" y="3971925"/>
          <p14:tracePt t="47351" x="2422525" y="3932238"/>
          <p14:tracePt t="47361" x="2446338" y="3897313"/>
          <p14:tracePt t="47367" x="2479675" y="3846513"/>
          <p14:tracePt t="47380" x="2508250" y="3811588"/>
          <p14:tracePt t="47383" x="2543175" y="3760788"/>
          <p14:tracePt t="47394" x="2593975" y="3725863"/>
          <p14:tracePt t="47399" x="2640013" y="3675063"/>
          <p14:tracePt t="47411" x="2692400" y="3651250"/>
          <p14:tracePt t="47429" x="2811463" y="3611563"/>
          <p14:tracePt t="47432" x="2886075" y="3611563"/>
          <p14:tracePt t="47444" x="2949575" y="3611563"/>
          <p14:tracePt t="47446" x="3011488" y="3611563"/>
          <p14:tracePt t="47463" x="3074988" y="3622675"/>
          <p14:tracePt t="47463" x="3121025" y="3663950"/>
          <p14:tracePt t="47470" x="3132138" y="3675063"/>
          <p14:tracePt t="47478" x="3171825" y="3708400"/>
          <p14:tracePt t="47485" x="3194050" y="3736975"/>
          <p14:tracePt t="47496" x="3206750" y="3760788"/>
          <p14:tracePt t="47501" x="3206750" y="3783013"/>
          <p14:tracePt t="47511" x="3206750" y="3800475"/>
          <p14:tracePt t="47518" x="3206750" y="3822700"/>
          <p14:tracePt t="47533" x="3194050" y="3846513"/>
          <p14:tracePt t="47544" x="3171825" y="3857625"/>
          <p14:tracePt t="47549" x="3149600" y="3868738"/>
          <p14:tracePt t="47563" x="3108325" y="3886200"/>
          <p14:tracePt t="47566" x="3074988" y="3897313"/>
          <p14:tracePt t="47577" x="3035300" y="3897313"/>
          <p14:tracePt t="47581" x="3011488" y="3897313"/>
          <p14:tracePt t="47596" x="2971800" y="3908425"/>
          <p14:tracePt t="47597" x="2949575" y="3908425"/>
          <p14:tracePt t="47604" x="2925763" y="3908425"/>
          <p14:tracePt t="47612" x="2903538" y="3908425"/>
          <p14:tracePt t="47620" x="2886075" y="3908425"/>
          <p14:tracePt t="47630" x="2874963" y="3908425"/>
          <p14:tracePt t="47652" x="2863850" y="3908425"/>
          <p14:tracePt t="47699" x="2851150" y="3908425"/>
          <p14:tracePt t="47707" x="2851150" y="3921125"/>
          <p14:tracePt t="47723" x="2840038" y="3932238"/>
          <p14:tracePt t="47731" x="2828925" y="3943350"/>
          <p14:tracePt t="47739" x="2811463" y="3954463"/>
          <p14:tracePt t="47747" x="2811463" y="3971925"/>
          <p14:tracePt t="47755" x="2800350" y="3971925"/>
          <p14:tracePt t="47763" x="2789238" y="3983038"/>
          <p14:tracePt t="47770" x="2778125" y="3994150"/>
          <p14:tracePt t="47786" x="2765425" y="4006850"/>
          <p14:tracePt t="47802" x="2754313" y="4017963"/>
          <p14:tracePt t="47813" x="2754313" y="4029075"/>
          <p14:tracePt t="47818" x="2743200" y="4046538"/>
          <p14:tracePt t="47827" x="2743200" y="4057650"/>
          <p14:tracePt t="47834" x="2725738" y="4068763"/>
          <p14:tracePt t="47845" x="2714625" y="4079875"/>
          <p14:tracePt t="47850" x="2703513" y="4103688"/>
          <p14:tracePt t="47857" x="2703513" y="4114800"/>
          <p14:tracePt t="47866" x="2692400" y="4132263"/>
          <p14:tracePt t="47873" x="2679700" y="4143375"/>
          <p14:tracePt t="47882" x="2668588" y="4154488"/>
          <p14:tracePt t="47889" x="2657475" y="4165600"/>
          <p14:tracePt t="47897" x="2640013" y="4165600"/>
          <p14:tracePt t="47905" x="2628900" y="4178300"/>
          <p14:tracePt t="47914" x="2617788" y="4178300"/>
          <p14:tracePt t="47921" x="2606675" y="4178300"/>
          <p14:tracePt t="47929" x="2606675" y="4189413"/>
          <p14:tracePt t="47937" x="2593975" y="4189413"/>
          <p14:tracePt t="47945" x="2582863" y="4189413"/>
          <p14:tracePt t="47963" x="2565400" y="4189413"/>
          <p14:tracePt t="47968" x="2554288" y="4189413"/>
          <p14:tracePt t="47978" x="2543175" y="4189413"/>
          <p14:tracePt t="48000" x="2532063" y="4189413"/>
          <p14:tracePt t="48016" x="2520950" y="4189413"/>
          <p14:tracePt t="48095" x="2532063" y="4189413"/>
          <p14:tracePt t="48119" x="2532063" y="4178300"/>
          <p14:tracePt t="48135" x="2543175" y="4178300"/>
          <p14:tracePt t="48198" x="2532063" y="4178300"/>
          <p14:tracePt t="48214" x="2520950" y="4165600"/>
          <p14:tracePt t="48230" x="2520950" y="4154488"/>
          <p14:tracePt t="48237" x="2508250" y="4154488"/>
          <p14:tracePt t="48245" x="2508250" y="4143375"/>
          <p14:tracePt t="48253" x="2508250" y="4132263"/>
          <p14:tracePt t="48263" x="2508250" y="4114800"/>
          <p14:tracePt t="48269" x="2520950" y="4092575"/>
          <p14:tracePt t="48278" x="2543175" y="4079875"/>
          <p14:tracePt t="48285" x="2582863" y="4057650"/>
          <p14:tracePt t="48297" x="2628900" y="4046538"/>
          <p14:tracePt t="48301" x="2692400" y="4029075"/>
          <p14:tracePt t="48310" x="2765425" y="4006850"/>
          <p14:tracePt t="48317" x="2840038" y="4006850"/>
          <p14:tracePt t="48325" x="2925763" y="4006850"/>
          <p14:tracePt t="48333" x="2989263" y="4006850"/>
          <p14:tracePt t="48340" x="3022600" y="4006850"/>
          <p14:tracePt t="48348" x="3057525" y="4029075"/>
          <p14:tracePt t="48356" x="3108325" y="4046538"/>
          <p14:tracePt t="48364" x="3132138" y="4057650"/>
          <p14:tracePt t="48372" x="3149600" y="4068763"/>
          <p14:tracePt t="48380" x="3160713" y="4079875"/>
          <p14:tracePt t="48388" x="3171825" y="4092575"/>
          <p14:tracePt t="48397" x="3171825" y="4103688"/>
          <p14:tracePt t="48404" x="3171825" y="4114800"/>
          <p14:tracePt t="48412" x="3160713" y="4132263"/>
          <p14:tracePt t="48420" x="3132138" y="4143375"/>
          <p14:tracePt t="48430" x="3108325" y="4154488"/>
          <p14:tracePt t="48435" x="3097213" y="4154488"/>
          <p14:tracePt t="48444" x="3046413" y="4189413"/>
          <p14:tracePt t="48451" x="3035300" y="4189413"/>
          <p14:tracePt t="48464" x="3011488" y="4217988"/>
          <p14:tracePt t="48467" x="3000375" y="4229100"/>
          <p14:tracePt t="48481" x="2971800" y="4240213"/>
          <p14:tracePt t="48484" x="2949575" y="4251325"/>
          <p14:tracePt t="48681" x="2960688" y="4251325"/>
          <p14:tracePt t="48688" x="3000375" y="4251325"/>
          <p14:tracePt t="48697" x="3046413" y="4251325"/>
          <p14:tracePt t="48705" x="3108325" y="4264025"/>
          <p14:tracePt t="48713" x="3182938" y="4264025"/>
          <p14:tracePt t="48720" x="3268663" y="4275138"/>
          <p14:tracePt t="48728" x="3365500" y="4275138"/>
          <p14:tracePt t="48736" x="3440113" y="4275138"/>
          <p14:tracePt t="48749" x="3536950" y="4275138"/>
          <p14:tracePt t="48752" x="3622675" y="4275138"/>
          <p14:tracePt t="48764" x="3708400" y="4275138"/>
          <p14:tracePt t="48768" x="3783013" y="4264025"/>
          <p14:tracePt t="48778" x="3846513" y="4264025"/>
          <p14:tracePt t="48784" x="3921125" y="4251325"/>
          <p14:tracePt t="48797" x="3943350" y="4251325"/>
          <p14:tracePt t="48800" x="3994150" y="4251325"/>
          <p14:tracePt t="48811" x="4029075" y="4251325"/>
          <p14:tracePt t="48815" x="4068763" y="4251325"/>
          <p14:tracePt t="48830" x="4103688" y="4251325"/>
          <p14:tracePt t="48832" x="4114800" y="4251325"/>
          <p14:tracePt t="48844" x="4143375" y="4251325"/>
          <p14:tracePt t="48847" x="4154488" y="4251325"/>
          <p14:tracePt t="48863" x="4165600" y="4251325"/>
          <p14:tracePt t="48871" x="4178300" y="4251325"/>
          <p14:tracePt t="48942" x="4189413" y="4251325"/>
          <p14:tracePt t="48973" x="4200525" y="4251325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4664329"/>
            <a:ext cx="9136810" cy="1152232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537970" y="3711154"/>
            <a:ext cx="2282963" cy="45267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820933" y="3671849"/>
            <a:ext cx="25943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FFFF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請注意這邊的使用方式</a:t>
            </a:r>
          </a:p>
        </p:txBody>
      </p:sp>
      <p:sp>
        <p:nvSpPr>
          <p:cNvPr id="10" name="矩形 9"/>
          <p:cNvSpPr/>
          <p:nvPr/>
        </p:nvSpPr>
        <p:spPr>
          <a:xfrm>
            <a:off x="5530850" y="4442674"/>
            <a:ext cx="2282963" cy="45267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00"/>
              </a:solidFill>
            </a:endParaRPr>
          </a:p>
        </p:txBody>
      </p:sp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5F2AE0A1-57DD-433A-F840-44AF600C71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4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97"/>
    </mc:Choice>
    <mc:Fallback xmlns="">
      <p:transition spd="slow" advTm="165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08" x="4189413" y="4229100"/>
          <p14:tracePt t="716" x="4154488" y="4178300"/>
          <p14:tracePt t="724" x="4132263" y="4114800"/>
          <p14:tracePt t="732" x="4092575" y="4057650"/>
          <p14:tracePt t="740" x="4068763" y="3983038"/>
          <p14:tracePt t="748" x="4046538" y="3908425"/>
          <p14:tracePt t="756" x="4017963" y="3835400"/>
          <p14:tracePt t="764" x="4006850" y="3760788"/>
          <p14:tracePt t="771" x="3994150" y="3697288"/>
          <p14:tracePt t="779" x="3994150" y="3640138"/>
          <p14:tracePt t="789" x="3983038" y="3514725"/>
          <p14:tracePt t="795" x="3983038" y="3417888"/>
          <p14:tracePt t="804" x="3983038" y="3303588"/>
          <p14:tracePt t="811" x="4057650" y="3132138"/>
          <p14:tracePt t="822" x="4114800" y="3046413"/>
          <p14:tracePt t="827" x="4189413" y="2949575"/>
          <p14:tracePt t="835" x="4292600" y="2851150"/>
          <p14:tracePt t="843" x="4400550" y="2743200"/>
          <p14:tracePt t="855" x="4508500" y="2628900"/>
          <p14:tracePt t="858" x="4622800" y="2543175"/>
          <p14:tracePt t="869" x="4754563" y="2446338"/>
          <p14:tracePt t="874" x="4818063" y="2422525"/>
          <p14:tracePt t="888" x="4914900" y="2360613"/>
          <p14:tracePt t="891" x="5000625" y="2320925"/>
          <p14:tracePt t="902" x="5040313" y="2320925"/>
          <p14:tracePt t="906" x="5097463" y="2308225"/>
          <p14:tracePt t="922" x="5137150" y="2308225"/>
          <p14:tracePt t="922" x="5160963" y="2308225"/>
          <p14:tracePt t="929" x="5189538" y="2308225"/>
          <p14:tracePt t="945" x="5189538" y="2320925"/>
          <p14:tracePt t="955" x="5149850" y="2349500"/>
          <p14:tracePt t="961" x="5075238" y="2382838"/>
          <p14:tracePt t="970" x="4965700" y="2411413"/>
          <p14:tracePt t="977" x="4840288" y="2457450"/>
          <p14:tracePt t="988" x="4697413" y="2520950"/>
          <p14:tracePt t="993" x="4508500" y="2565400"/>
          <p14:tracePt t="1002" x="4337050" y="2640013"/>
          <p14:tracePt t="1009" x="4178300" y="2703513"/>
          <p14:tracePt t="1017" x="4103688" y="2743200"/>
          <p14:tracePt t="1025" x="3971925" y="2800350"/>
          <p14:tracePt t="1033" x="3857625" y="2863850"/>
          <p14:tracePt t="1041" x="3760788" y="2914650"/>
          <p14:tracePt t="1048" x="3675063" y="2971800"/>
          <p14:tracePt t="1056" x="3651250" y="3000375"/>
          <p14:tracePt t="1064" x="3611563" y="3035300"/>
          <p14:tracePt t="1072" x="3578225" y="3057525"/>
          <p14:tracePt t="1080" x="3565525" y="3086100"/>
          <p14:tracePt t="1310" x="3554413" y="3097213"/>
          <p14:tracePt t="1319" x="3514725" y="3149600"/>
          <p14:tracePt t="1325" x="3451225" y="3206750"/>
          <p14:tracePt t="1333" x="3378200" y="3292475"/>
          <p14:tracePt t="1341" x="3292475" y="3394075"/>
          <p14:tracePt t="1349" x="3194050" y="3503613"/>
          <p14:tracePt t="1357" x="3086100" y="3611563"/>
          <p14:tracePt t="1365" x="3000375" y="3749675"/>
          <p14:tracePt t="1373" x="2914650" y="3897313"/>
          <p14:tracePt t="1380" x="2886075" y="3954463"/>
          <p14:tracePt t="1389" x="2828925" y="4079875"/>
          <p14:tracePt t="1397" x="2800350" y="4178300"/>
          <p14:tracePt t="1405" x="2789238" y="4217988"/>
          <p14:tracePt t="1412" x="2778125" y="4275138"/>
          <p14:tracePt t="1421" x="2765425" y="4314825"/>
          <p14:tracePt t="1428" x="2765425" y="4349750"/>
          <p14:tracePt t="1439" x="2765425" y="4360863"/>
          <p14:tracePt t="1452" x="2765425" y="4378325"/>
          <p14:tracePt t="1460" x="2778125" y="4378325"/>
          <p14:tracePt t="1476" x="2789238" y="4378325"/>
          <p14:tracePt t="1485" x="2789238" y="4360863"/>
          <p14:tracePt t="1491" x="2800350" y="4360863"/>
          <p14:tracePt t="1499" x="2800350" y="4349750"/>
          <p14:tracePt t="1516" x="2800350" y="4337050"/>
          <p14:tracePt t="1539" x="2789238" y="4337050"/>
          <p14:tracePt t="1547" x="2778125" y="4337050"/>
          <p14:tracePt t="1555" x="2765425" y="4325938"/>
          <p14:tracePt t="1565" x="2754313" y="4325938"/>
          <p14:tracePt t="1571" x="2743200" y="4314825"/>
          <p14:tracePt t="1579" x="2725738" y="4314825"/>
          <p14:tracePt t="1595" x="2714625" y="4303713"/>
          <p14:tracePt t="1602" x="2703513" y="4303713"/>
          <p14:tracePt t="1622" x="2692400" y="4303713"/>
          <p14:tracePt t="1626" x="2679700" y="4303713"/>
          <p14:tracePt t="1635" x="2668588" y="4292600"/>
          <p14:tracePt t="1642" x="2657475" y="4292600"/>
          <p14:tracePt t="1650" x="2628900" y="4292600"/>
          <p14:tracePt t="1658" x="2593975" y="4275138"/>
          <p14:tracePt t="1666" x="2565400" y="4264025"/>
          <p14:tracePt t="1674" x="2532063" y="4251325"/>
          <p14:tracePt t="1682" x="2497138" y="4240213"/>
          <p14:tracePt t="1690" x="2446338" y="4240213"/>
          <p14:tracePt t="1697" x="2411413" y="4229100"/>
          <p14:tracePt t="1705" x="2349500" y="4229100"/>
          <p14:tracePt t="1713" x="2286000" y="4217988"/>
          <p14:tracePt t="1722" x="2235200" y="4217988"/>
          <p14:tracePt t="1729" x="2178050" y="4217988"/>
          <p14:tracePt t="1738" x="2149475" y="4217988"/>
          <p14:tracePt t="1745" x="2103438" y="4217988"/>
          <p14:tracePt t="1757" x="2063750" y="4217988"/>
          <p14:tracePt t="1761" x="2028825" y="4217988"/>
          <p14:tracePt t="1771" x="2006600" y="4217988"/>
          <p14:tracePt t="1776" x="1978025" y="4217988"/>
          <p14:tracePt t="1789" x="1965325" y="4200525"/>
          <p14:tracePt t="1793" x="1954213" y="4200525"/>
          <p14:tracePt t="1903" x="1954213" y="4217988"/>
          <p14:tracePt t="1937" x="1954213" y="4229100"/>
          <p14:tracePt t="1974" x="1943100" y="4229100"/>
          <p14:tracePt t="1990" x="1931988" y="4229100"/>
          <p14:tracePt t="1998" x="1914525" y="4229100"/>
          <p14:tracePt t="2006" x="1903413" y="4229100"/>
          <p14:tracePt t="2014" x="1892300" y="4229100"/>
          <p14:tracePt t="2022" x="1879600" y="4229100"/>
          <p14:tracePt t="2038" x="1868488" y="4229100"/>
          <p14:tracePt t="2045" x="1857375" y="4217988"/>
          <p14:tracePt t="2054" x="1857375" y="4200525"/>
          <p14:tracePt t="2061" x="1846263" y="4189413"/>
          <p14:tracePt t="2072" x="1846263" y="4178300"/>
          <p14:tracePt t="2077" x="1846263" y="4165600"/>
          <p14:tracePt t="2085" x="1846263" y="4132263"/>
          <p14:tracePt t="2093" x="1846263" y="4114800"/>
          <p14:tracePt t="2102" x="1868488" y="4092575"/>
          <p14:tracePt t="2109" x="1892300" y="4079875"/>
          <p14:tracePt t="2120" x="1931988" y="4057650"/>
          <p14:tracePt t="2126" x="1965325" y="4057650"/>
          <p14:tracePt t="2133" x="2017713" y="4046538"/>
          <p14:tracePt t="2141" x="2039938" y="4046538"/>
          <p14:tracePt t="2149" x="2074863" y="4029075"/>
          <p14:tracePt t="2157" x="2103438" y="4029075"/>
          <p14:tracePt t="2164" x="2125663" y="4029075"/>
          <p14:tracePt t="2172" x="2136775" y="4029075"/>
          <p14:tracePt t="2180" x="2149475" y="4029075"/>
          <p14:tracePt t="2196" x="2160588" y="4029075"/>
          <p14:tracePt t="2221" x="2136775" y="4029075"/>
          <p14:tracePt t="2228" x="2125663" y="4029075"/>
          <p14:tracePt t="2235" x="2103438" y="4029075"/>
          <p14:tracePt t="2243" x="2074863" y="4029075"/>
          <p14:tracePt t="2255" x="2063750" y="4029075"/>
          <p14:tracePt t="2259" x="2051050" y="4046538"/>
          <p14:tracePt t="2268" x="2039938" y="4046538"/>
          <p14:tracePt t="2275" x="2028825" y="4046538"/>
          <p14:tracePt t="2283" x="2017713" y="4046538"/>
          <p14:tracePt t="2330" x="2028825" y="4046538"/>
          <p14:tracePt t="2339" x="2039938" y="4029075"/>
          <p14:tracePt t="2346" x="2051050" y="4029075"/>
          <p14:tracePt t="2356" x="2063750" y="4029075"/>
          <p14:tracePt t="2362" x="2074863" y="4017963"/>
          <p14:tracePt t="2372" x="2092325" y="4017963"/>
          <p14:tracePt t="2378" x="2114550" y="4017963"/>
          <p14:tracePt t="2386" x="2125663" y="4017963"/>
          <p14:tracePt t="2394" x="2136775" y="4017963"/>
          <p14:tracePt t="2405" x="2178050" y="4006850"/>
          <p14:tracePt t="2410" x="2211388" y="4006850"/>
          <p14:tracePt t="2419" x="2235200" y="4006850"/>
          <p14:tracePt t="2425" x="2286000" y="4006850"/>
          <p14:tracePt t="2433" x="2320925" y="4006850"/>
          <p14:tracePt t="2441" x="2382838" y="4006850"/>
          <p14:tracePt t="2449" x="2422525" y="4029075"/>
          <p14:tracePt t="2457" x="2479675" y="4046538"/>
          <p14:tracePt t="2465" x="2543175" y="4068763"/>
          <p14:tracePt t="2473" x="2593975" y="4079875"/>
          <p14:tracePt t="2481" x="2640013" y="4092575"/>
          <p14:tracePt t="2489" x="2668588" y="4092575"/>
          <p14:tracePt t="2497" x="2714625" y="4092575"/>
          <p14:tracePt t="2505" x="2754313" y="4103688"/>
          <p14:tracePt t="2512" x="2789238" y="4103688"/>
          <p14:tracePt t="2522" x="2828925" y="4103688"/>
          <p14:tracePt t="2528" x="2863850" y="4103688"/>
          <p14:tracePt t="2539" x="2886075" y="4103688"/>
          <p14:tracePt t="2544" x="2914650" y="4103688"/>
          <p14:tracePt t="2555" x="2936875" y="4103688"/>
          <p14:tracePt t="2560" x="2949575" y="4103688"/>
          <p14:tracePt t="2572" x="2960688" y="4103688"/>
          <p14:tracePt t="2576" x="2971800" y="4103688"/>
          <p14:tracePt t="2588" x="2989263" y="4103688"/>
          <p14:tracePt t="2599" x="3000375" y="4092575"/>
          <p14:tracePt t="2615" x="3011488" y="4092575"/>
          <p14:tracePt t="2623" x="3011488" y="4079875"/>
          <p14:tracePt t="2635" x="3022600" y="4079875"/>
          <p14:tracePt t="2647" x="3035300" y="4079875"/>
          <p14:tracePt t="2671" x="3046413" y="4079875"/>
          <p14:tracePt t="2694" x="3057525" y="4079875"/>
          <p14:tracePt t="2726" x="3057525" y="4068763"/>
          <p14:tracePt t="2742" x="3046413" y="4057650"/>
          <p14:tracePt t="2750" x="3022600" y="4057650"/>
          <p14:tracePt t="2758" x="3000375" y="4046538"/>
          <p14:tracePt t="2766" x="2960688" y="4046538"/>
          <p14:tracePt t="2774" x="2914650" y="4029075"/>
          <p14:tracePt t="2782" x="2863850" y="4029075"/>
          <p14:tracePt t="2789" x="2811463" y="4017963"/>
          <p14:tracePt t="2797" x="2765425" y="4017963"/>
          <p14:tracePt t="2806" x="2703513" y="4017963"/>
          <p14:tracePt t="2813" x="2679700" y="4017963"/>
          <p14:tracePt t="2822" x="2640013" y="4006850"/>
          <p14:tracePt t="2829" x="2617788" y="4006850"/>
          <p14:tracePt t="2839" x="2606675" y="3994150"/>
          <p14:tracePt t="2845" x="2593975" y="3994150"/>
          <p14:tracePt t="2853" x="2593975" y="3983038"/>
          <p14:tracePt t="2861" x="2593975" y="3971925"/>
          <p14:tracePt t="2872" x="2606675" y="3971925"/>
          <p14:tracePt t="2876" x="2640013" y="3943350"/>
          <p14:tracePt t="2885" x="2692400" y="3932238"/>
          <p14:tracePt t="2892" x="2811463" y="3921125"/>
          <p14:tracePt t="2903" x="2903538" y="3921125"/>
          <p14:tracePt t="2908" x="3011488" y="3921125"/>
          <p14:tracePt t="2922" x="3074988" y="3921125"/>
          <p14:tracePt t="2925" x="3171825" y="3921125"/>
          <p14:tracePt t="2935" x="3268663" y="3954463"/>
          <p14:tracePt t="2940" x="3303588" y="3971925"/>
          <p14:tracePt t="2954" x="3365500" y="3994150"/>
          <p14:tracePt t="2957" x="3417888" y="4029075"/>
          <p14:tracePt t="2969" x="3451225" y="4057650"/>
          <p14:tracePt t="2972" x="3479800" y="4068763"/>
          <p14:tracePt t="2989" x="3492500" y="4092575"/>
          <p14:tracePt t="3003" x="3492500" y="4103688"/>
          <p14:tracePt t="3021" x="3463925" y="4103688"/>
          <p14:tracePt t="3027" x="3429000" y="4114800"/>
          <p14:tracePt t="3035" x="3406775" y="4114800"/>
          <p14:tracePt t="3043" x="3378200" y="4114800"/>
          <p14:tracePt t="3054" x="3354388" y="4114800"/>
          <p14:tracePt t="3059" x="3332163" y="4114800"/>
          <p14:tracePt t="3066" x="3321050" y="4114800"/>
          <p14:tracePt t="3225" x="3303588" y="4114800"/>
          <p14:tracePt t="3233" x="3268663" y="4114800"/>
          <p14:tracePt t="3241" x="3246438" y="4114800"/>
          <p14:tracePt t="3249" x="3217863" y="4114800"/>
          <p14:tracePt t="3257" x="3194050" y="4114800"/>
          <p14:tracePt t="3264" x="3182938" y="4114800"/>
          <p14:tracePt t="3273" x="3160713" y="4092575"/>
          <p14:tracePt t="3280" x="3160713" y="4068763"/>
          <p14:tracePt t="3289" x="3149600" y="4029075"/>
          <p14:tracePt t="3296" x="3132138" y="3983038"/>
          <p14:tracePt t="3304" x="3132138" y="3943350"/>
          <p14:tracePt t="3312" x="3132138" y="3908425"/>
          <p14:tracePt t="3321" x="3149600" y="3868738"/>
          <p14:tracePt t="3328" x="3171825" y="3835400"/>
          <p14:tracePt t="3336" x="3217863" y="3811588"/>
          <p14:tracePt t="3343" x="3268663" y="3800475"/>
          <p14:tracePt t="3354" x="3332163" y="3783013"/>
          <p14:tracePt t="3359" x="3354388" y="3771900"/>
          <p14:tracePt t="3369" x="3406775" y="3771900"/>
          <p14:tracePt t="3375" x="3440113" y="3771900"/>
          <p14:tracePt t="3387" x="3479800" y="3771900"/>
          <p14:tracePt t="3391" x="3525838" y="3771900"/>
          <p14:tracePt t="3402" x="3554413" y="3783013"/>
          <p14:tracePt t="3407" x="3565525" y="3822700"/>
          <p14:tracePt t="3421" x="3578225" y="3868738"/>
          <p14:tracePt t="3424" x="3589338" y="3932238"/>
          <p14:tracePt t="3440" x="3589338" y="4029075"/>
          <p14:tracePt t="3446" x="3589338" y="4092575"/>
          <p14:tracePt t="3454" x="3589338" y="4114800"/>
          <p14:tracePt t="3462" x="3565525" y="4143375"/>
          <p14:tracePt t="3471" x="3554413" y="4165600"/>
          <p14:tracePt t="3478" x="3525838" y="4189413"/>
          <p14:tracePt t="3486" x="3503613" y="4200525"/>
          <p14:tracePt t="3613" x="3503613" y="4217988"/>
          <p14:tracePt t="3620" x="3503613" y="4275138"/>
          <p14:tracePt t="3628" x="3514725" y="4337050"/>
          <p14:tracePt t="3637" x="3536950" y="4400550"/>
          <p14:tracePt t="3644" x="3578225" y="4475163"/>
          <p14:tracePt t="3652" x="3611563" y="4549775"/>
          <p14:tracePt t="3660" x="3663950" y="4635500"/>
          <p14:tracePt t="3671" x="3697288" y="4708525"/>
          <p14:tracePt t="3676" x="3783013" y="4851400"/>
          <p14:tracePt t="3685" x="3857625" y="5000625"/>
          <p14:tracePt t="3692" x="3943350" y="5149850"/>
          <p14:tracePt t="3699" x="3983038" y="5211763"/>
          <p14:tracePt t="3708" x="4057650" y="5321300"/>
          <p14:tracePt t="3723" x="4114800" y="5435600"/>
          <p14:tracePt t="3724" x="4165600" y="5521325"/>
          <p14:tracePt t="3731" x="4189413" y="5543550"/>
          <p14:tracePt t="3740" x="4229100" y="5607050"/>
          <p14:tracePt t="3747" x="4240213" y="5640388"/>
          <p14:tracePt t="3756" x="4264025" y="5664200"/>
          <p14:tracePt t="3763" x="4264025" y="5680075"/>
          <p14:tracePt t="3779" x="4275138" y="5680075"/>
          <p14:tracePt t="3794" x="4275138" y="5651500"/>
          <p14:tracePt t="3921" x="4275138" y="5664200"/>
          <p14:tracePt t="3929" x="4275138" y="5715000"/>
          <p14:tracePt t="3937" x="4275138" y="5778500"/>
          <p14:tracePt t="3945" x="4275138" y="5840413"/>
          <p14:tracePt t="3953" x="4275138" y="5886450"/>
          <p14:tracePt t="3961" x="4275138" y="5937250"/>
          <p14:tracePt t="3969" x="4275138" y="5961063"/>
          <p14:tracePt t="3977" x="4275138" y="5983288"/>
          <p14:tracePt t="3990" x="4275138" y="6011863"/>
          <p14:tracePt t="3993" x="4275138" y="6022975"/>
          <p14:tracePt t="4008" x="4275138" y="6035675"/>
          <p14:tracePt t="4023" x="4275138" y="6057900"/>
          <p14:tracePt t="4025" x="4264025" y="6057900"/>
          <p14:tracePt t="4040" x="4251325" y="6069013"/>
          <p14:tracePt t="4048" x="4240213" y="6069013"/>
          <p14:tracePt t="4056" x="4229100" y="6069013"/>
          <p14:tracePt t="4063" x="4217988" y="6057900"/>
          <p14:tracePt t="4073" x="4189413" y="6046788"/>
          <p14:tracePt t="4079" x="4178300" y="6035675"/>
          <p14:tracePt t="4090" x="4165600" y="6022975"/>
          <p14:tracePt t="4095" x="4143375" y="6011863"/>
          <p14:tracePt t="4107" x="4132263" y="6011863"/>
          <p14:tracePt t="4111" x="4114800" y="5994400"/>
          <p14:tracePt t="4123" x="4103688" y="5983288"/>
          <p14:tracePt t="4127" x="4079875" y="5972175"/>
          <p14:tracePt t="4140" x="4068763" y="5961063"/>
          <p14:tracePt t="4143" x="4046538" y="5949950"/>
          <p14:tracePt t="4156" x="4017963" y="5926138"/>
          <p14:tracePt t="4159" x="4006850" y="5908675"/>
          <p14:tracePt t="4173" x="3983038" y="5897563"/>
          <p14:tracePt t="4175" x="3971925" y="5886450"/>
          <p14:tracePt t="4190" x="3943350" y="5875338"/>
          <p14:tracePt t="4191" x="3932238" y="5864225"/>
          <p14:tracePt t="4198" x="3908425" y="5864225"/>
          <p14:tracePt t="4207" x="3897313" y="5851525"/>
          <p14:tracePt t="4214" x="3868738" y="5851525"/>
          <p14:tracePt t="4223" x="3846513" y="5851525"/>
          <p14:tracePt t="4230" x="3822700" y="5840413"/>
          <p14:tracePt t="4240" x="3800475" y="5840413"/>
          <p14:tracePt t="4257" x="3760788" y="5811838"/>
          <p14:tracePt t="4261" x="3749675" y="5800725"/>
          <p14:tracePt t="4273" x="3736975" y="5800725"/>
          <p14:tracePt t="4277" x="3725863" y="5789613"/>
          <p14:tracePt t="4293" x="3725863" y="5778500"/>
          <p14:tracePt t="4317" x="3760788" y="5765800"/>
          <p14:tracePt t="4325" x="3783013" y="5749925"/>
          <p14:tracePt t="4333" x="3822700" y="5737225"/>
          <p14:tracePt t="4578" x="3800475" y="5737225"/>
          <p14:tracePt t="4586" x="3783013" y="5737225"/>
          <p14:tracePt t="4594" x="3760788" y="5737225"/>
          <p14:tracePt t="4604" x="3725863" y="5765800"/>
          <p14:tracePt t="4610" x="3697288" y="5778500"/>
          <p14:tracePt t="4619" x="3686175" y="5778500"/>
          <p14:tracePt t="4625" x="3651250" y="5800725"/>
          <p14:tracePt t="4637" x="3611563" y="5800725"/>
          <p14:tracePt t="4641" x="3589338" y="5811838"/>
          <p14:tracePt t="4649" x="3554413" y="5822950"/>
          <p14:tracePt t="4657" x="3525838" y="5822950"/>
          <p14:tracePt t="4665" x="3503613" y="5822950"/>
          <p14:tracePt t="4674" x="3492500" y="5822950"/>
          <p14:tracePt t="4681" x="3479800" y="5822950"/>
          <p14:tracePt t="4690" x="3463925" y="5822950"/>
          <p14:tracePt t="4697" x="3451225" y="5822950"/>
          <p14:tracePt t="4728" x="3451225" y="5811838"/>
          <p14:tracePt t="5029" x="3451225" y="5789613"/>
          <p14:tracePt t="5037" x="3463925" y="5765800"/>
          <p14:tracePt t="5045" x="3492500" y="5737225"/>
          <p14:tracePt t="5053" x="3514725" y="5703888"/>
          <p14:tracePt t="5061" x="3565525" y="5664200"/>
          <p14:tracePt t="5071" x="3600450" y="5629275"/>
          <p14:tracePt t="5077" x="3640138" y="5589588"/>
          <p14:tracePt t="5085" x="3686175" y="5554663"/>
          <p14:tracePt t="5092" x="3725863" y="5503863"/>
          <p14:tracePt t="5104" x="3760788" y="5468938"/>
          <p14:tracePt t="5108" x="3811588" y="5418138"/>
          <p14:tracePt t="5116" x="3846513" y="5372100"/>
          <p14:tracePt t="5124" x="3886200" y="5332413"/>
          <p14:tracePt t="5132" x="3921125" y="5275263"/>
          <p14:tracePt t="5141" x="3954463" y="5222875"/>
          <p14:tracePt t="5148" x="3983038" y="5189538"/>
          <p14:tracePt t="5157" x="4006850" y="5137150"/>
          <p14:tracePt t="5164" x="4046538" y="5097463"/>
          <p14:tracePt t="5174" x="4068763" y="5064125"/>
          <p14:tracePt t="5179" x="4103688" y="5029200"/>
          <p14:tracePt t="5191" x="4143375" y="4978400"/>
          <p14:tracePt t="5195" x="4178300" y="4926013"/>
          <p14:tracePt t="5207" x="4217988" y="4879975"/>
          <p14:tracePt t="5211" x="4275138" y="4829175"/>
          <p14:tracePt t="5224" x="4325938" y="4783138"/>
          <p14:tracePt t="5227" x="4378325" y="4743450"/>
          <p14:tracePt t="5241" x="4435475" y="4708525"/>
          <p14:tracePt t="5243" x="4497388" y="4668838"/>
          <p14:tracePt t="5258" x="4560888" y="4635500"/>
          <p14:tracePt t="5260" x="4646613" y="4606925"/>
          <p14:tracePt t="5274" x="4721225" y="4572000"/>
          <p14:tracePt t="5275" x="4806950" y="4537075"/>
          <p14:tracePt t="5282" x="4892675" y="4497388"/>
          <p14:tracePt t="5291" x="4965700" y="4446588"/>
          <p14:tracePt t="5298" x="5040313" y="4400550"/>
          <p14:tracePt t="5308" x="5114925" y="4337050"/>
          <p14:tracePt t="5324" x="5172075" y="4275138"/>
          <p14:tracePt t="5480" x="5160963" y="4275138"/>
          <p14:tracePt t="5488" x="5126038" y="4314825"/>
          <p14:tracePt t="5496" x="5097463" y="4337050"/>
          <p14:tracePt t="5504" x="5086350" y="4349750"/>
          <p14:tracePt t="5512" x="5075238" y="4360863"/>
          <p14:tracePt t="5520" x="5075238" y="4378325"/>
          <p14:tracePt t="5583" x="5097463" y="4378325"/>
          <p14:tracePt t="5591" x="5137150" y="4378325"/>
          <p14:tracePt t="5599" x="5172075" y="4378325"/>
          <p14:tracePt t="5608" x="5235575" y="4378325"/>
          <p14:tracePt t="5615" x="5297488" y="4378325"/>
          <p14:tracePt t="5623" x="5372100" y="4389438"/>
          <p14:tracePt t="5631" x="5457825" y="4389438"/>
          <p14:tracePt t="5639" x="5554663" y="4411663"/>
          <p14:tracePt t="5646" x="5715000" y="4435475"/>
          <p14:tracePt t="5655" x="5840413" y="4446588"/>
          <p14:tracePt t="5662" x="5949950" y="4464050"/>
          <p14:tracePt t="5671" x="6086475" y="4464050"/>
          <p14:tracePt t="5678" x="6229350" y="4464050"/>
          <p14:tracePt t="5686" x="6389688" y="4464050"/>
          <p14:tracePt t="5694" x="6464300" y="4464050"/>
          <p14:tracePt t="5704" x="6611938" y="4464050"/>
          <p14:tracePt t="5710" x="6750050" y="4446588"/>
          <p14:tracePt t="5719" x="6869113" y="4435475"/>
          <p14:tracePt t="5725" x="6994525" y="4411663"/>
          <p14:tracePt t="5738" x="7092950" y="4411663"/>
          <p14:tracePt t="5742" x="7178675" y="4400550"/>
          <p14:tracePt t="5753" x="7264400" y="4400550"/>
          <p14:tracePt t="5758" x="7286625" y="4400550"/>
          <p14:tracePt t="5771" x="7337425" y="4400550"/>
          <p14:tracePt t="5775" x="7372350" y="4400550"/>
          <p14:tracePt t="5785" x="7400925" y="4400550"/>
          <p14:tracePt t="5791" x="7423150" y="4389438"/>
          <p14:tracePt t="5804" x="7435850" y="4389438"/>
          <p14:tracePt t="5812" x="7435850" y="4378325"/>
          <p14:tracePt t="5979" x="7435850" y="4389438"/>
          <p14:tracePt t="6002" x="7435850" y="4400550"/>
          <p14:tracePt t="6019" x="7435850" y="4411663"/>
          <p14:tracePt t="6026" x="7435850" y="4422775"/>
          <p14:tracePt t="6037" x="7423150" y="4446588"/>
          <p14:tracePt t="6042" x="7412038" y="4464050"/>
          <p14:tracePt t="6051" x="7383463" y="4486275"/>
          <p14:tracePt t="6058" x="7372350" y="4497388"/>
          <p14:tracePt t="6066" x="7337425" y="4521200"/>
          <p14:tracePt t="6075" x="7326313" y="4521200"/>
          <p14:tracePt t="6081" x="7297738" y="4537075"/>
          <p14:tracePt t="6090" x="7275513" y="4549775"/>
          <p14:tracePt t="6097" x="7251700" y="4560888"/>
          <p14:tracePt t="6106" x="7229475" y="4572000"/>
          <p14:tracePt t="6113" x="7200900" y="4583113"/>
          <p14:tracePt t="6121" x="7189788" y="4583113"/>
          <p14:tracePt t="6129" x="7165975" y="4594225"/>
          <p14:tracePt t="6137" x="7154863" y="4594225"/>
          <p14:tracePt t="6145" x="7126288" y="4606925"/>
          <p14:tracePt t="6154" x="7115175" y="4606925"/>
          <p14:tracePt t="6161" x="7104063" y="4622800"/>
          <p14:tracePt t="6169" x="7092950" y="4622800"/>
          <p14:tracePt t="6176" x="7069138" y="4635500"/>
          <p14:tracePt t="6187" x="7051675" y="4635500"/>
          <p14:tracePt t="6192" x="7040563" y="4635500"/>
          <p14:tracePt t="6202" x="7029450" y="4635500"/>
          <p14:tracePt t="6209" x="7018338" y="4635500"/>
          <p14:tracePt t="6221" x="7007225" y="4635500"/>
          <p14:tracePt t="6225" x="6994525" y="4646613"/>
          <p14:tracePt t="6235" x="6983413" y="4646613"/>
          <p14:tracePt t="6242" x="6965950" y="4646613"/>
          <p14:tracePt t="6254" x="6954838" y="4646613"/>
          <p14:tracePt t="6258" x="6943725" y="4646613"/>
          <p14:tracePt t="6275" x="6932613" y="4646613"/>
          <p14:tracePt t="6288" x="6921500" y="4646613"/>
          <p14:tracePt t="6288" x="6908800" y="4646613"/>
          <p14:tracePt t="6303" x="6892925" y="4646613"/>
          <p14:tracePt t="6321" x="6880225" y="4646613"/>
          <p14:tracePt t="6343" x="6869113" y="4657725"/>
          <p14:tracePt t="6367" x="6858000" y="4657725"/>
          <p14:tracePt t="6375" x="6858000" y="4668838"/>
          <p14:tracePt t="6383" x="6846888" y="4668838"/>
          <p14:tracePt t="6398" x="6846888" y="4679950"/>
          <p14:tracePt t="6406" x="6835775" y="4679950"/>
          <p14:tracePt t="6430" x="6823075" y="4679950"/>
          <p14:tracePt t="6446" x="6807200" y="4697413"/>
          <p14:tracePt t="6462" x="6794500" y="4697413"/>
          <p14:tracePt t="6477" x="6783388" y="4708525"/>
          <p14:tracePt t="6485" x="6772275" y="4708525"/>
          <p14:tracePt t="6493" x="6761163" y="4721225"/>
          <p14:tracePt t="6504" x="6750050" y="4732338"/>
          <p14:tracePt t="6509" x="6732588" y="4732338"/>
          <p14:tracePt t="6518" x="6708775" y="4743450"/>
          <p14:tracePt t="6525" x="6686550" y="4765675"/>
          <p14:tracePt t="6533" x="6646863" y="4794250"/>
          <p14:tracePt t="6541" x="6623050" y="4818063"/>
          <p14:tracePt t="6549" x="6589713" y="4851400"/>
          <p14:tracePt t="6557" x="6526213" y="4903788"/>
          <p14:tracePt t="6564" x="6429375" y="4978400"/>
          <p14:tracePt t="6573" x="6343650" y="5040313"/>
          <p14:tracePt t="6581" x="6229350" y="5097463"/>
          <p14:tracePt t="6588" x="6121400" y="5160963"/>
          <p14:tracePt t="6596" x="5994400" y="5235575"/>
          <p14:tracePt t="6605" x="5875338" y="5308600"/>
          <p14:tracePt t="6612" x="5811838" y="5343525"/>
          <p14:tracePt t="6778" x="5875338" y="5321300"/>
          <p14:tracePt t="6786" x="5908675" y="5297488"/>
          <p14:tracePt t="6794" x="5926138" y="5275263"/>
          <p14:tracePt t="6802" x="5937250" y="5246688"/>
          <p14:tracePt t="6810" x="5937250" y="5222875"/>
          <p14:tracePt t="6818" x="5937250" y="5200650"/>
          <p14:tracePt t="6826" x="5937250" y="5172075"/>
          <p14:tracePt t="6837" x="5908675" y="5149850"/>
          <p14:tracePt t="6842" x="5886450" y="5126038"/>
          <p14:tracePt t="6849" x="5851525" y="5097463"/>
          <p14:tracePt t="6857" x="5778500" y="5064125"/>
          <p14:tracePt t="6865" x="5703888" y="5029200"/>
          <p14:tracePt t="6873" x="5618163" y="5011738"/>
          <p14:tracePt t="6881" x="5532438" y="5011738"/>
          <p14:tracePt t="6889" x="5383213" y="5011738"/>
          <p14:tracePt t="6897" x="5275263" y="5011738"/>
          <p14:tracePt t="6905" x="5160963" y="5051425"/>
          <p14:tracePt t="6914" x="5097463" y="5086350"/>
          <p14:tracePt t="6921" x="5000625" y="5149850"/>
          <p14:tracePt t="6929" x="4903788" y="5211763"/>
          <p14:tracePt t="6937" x="4818063" y="5275263"/>
          <p14:tracePt t="6944" x="4732338" y="5321300"/>
          <p14:tracePt t="6954" x="4668838" y="5372100"/>
          <p14:tracePt t="6960" x="4606925" y="5418138"/>
          <p14:tracePt t="6969" x="4583113" y="5446713"/>
          <p14:tracePt t="6976" x="4549775" y="5468938"/>
          <p14:tracePt t="6987" x="4508500" y="5492750"/>
          <p14:tracePt t="6992" x="4497388" y="5503863"/>
          <p14:tracePt t="7002" x="4475163" y="5532438"/>
          <p14:tracePt t="7009" x="4475163" y="5543550"/>
          <p14:tracePt t="7021" x="4464050" y="5554663"/>
          <p14:tracePt t="7026" x="4464050" y="5578475"/>
          <p14:tracePt t="7039" x="4464050" y="5589588"/>
          <p14:tracePt t="7047" x="4464050" y="5618163"/>
          <p14:tracePt t="7055" x="4464050" y="5629275"/>
          <p14:tracePt t="7063" x="4464050" y="5640388"/>
          <p14:tracePt t="7071" x="4464050" y="5651500"/>
          <p14:tracePt t="7079" x="4446588" y="5664200"/>
          <p14:tracePt t="7087" x="4446588" y="5680075"/>
          <p14:tracePt t="7103" x="4446588" y="5692775"/>
          <p14:tracePt t="7121" x="4435475" y="5703888"/>
          <p14:tracePt t="7142" x="4435475" y="5715000"/>
          <p14:tracePt t="7150" x="4435475" y="5726113"/>
          <p14:tracePt t="7159" x="4435475" y="5737225"/>
          <p14:tracePt t="7166" x="4435475" y="5765800"/>
          <p14:tracePt t="7174" x="4435475" y="5789613"/>
          <p14:tracePt t="7183" x="4435475" y="5800725"/>
          <p14:tracePt t="7190" x="4422775" y="5822950"/>
          <p14:tracePt t="7197" x="4422775" y="5851525"/>
          <p14:tracePt t="7206" x="4411663" y="5875338"/>
          <p14:tracePt t="7214" x="4400550" y="5897563"/>
          <p14:tracePt t="7221" x="4400550" y="5908675"/>
          <p14:tracePt t="7229" x="4389438" y="5926138"/>
          <p14:tracePt t="8820" x="4360863" y="5886450"/>
          <p14:tracePt t="8828" x="4325938" y="5851525"/>
          <p14:tracePt t="8836" x="4292600" y="5789613"/>
          <p14:tracePt t="8844" x="4251325" y="5737225"/>
          <p14:tracePt t="8854" x="4229100" y="5680075"/>
          <p14:tracePt t="8860" x="4189413" y="5607050"/>
          <p14:tracePt t="8868" x="4165600" y="5532438"/>
          <p14:tracePt t="8875" x="4154488" y="5468938"/>
          <p14:tracePt t="8887" x="4132263" y="5394325"/>
          <p14:tracePt t="8891" x="4092575" y="5222875"/>
          <p14:tracePt t="8899" x="4079875" y="5064125"/>
          <p14:tracePt t="8907" x="4057650" y="4892675"/>
          <p14:tracePt t="8915" x="4057650" y="4708525"/>
          <p14:tracePt t="8923" x="4057650" y="4521200"/>
          <p14:tracePt t="8931" x="4057650" y="4325938"/>
          <p14:tracePt t="8939" x="4057650" y="4114800"/>
          <p14:tracePt t="8947" x="4057650" y="3921125"/>
          <p14:tracePt t="8955" x="4057650" y="3725863"/>
          <p14:tracePt t="8962" x="4057650" y="3554413"/>
          <p14:tracePt t="8970" x="4092575" y="3365500"/>
          <p14:tracePt t="8978" x="4103688" y="3194050"/>
          <p14:tracePt t="8988" x="4143375" y="3022600"/>
          <p14:tracePt t="8994" x="4165600" y="2886075"/>
          <p14:tracePt t="9002" x="4178300" y="2811463"/>
          <p14:tracePt t="9011" x="4200525" y="2679700"/>
          <p14:tracePt t="9021" x="4240213" y="2554288"/>
          <p14:tracePt t="9027" x="4264025" y="2457450"/>
          <p14:tracePt t="9035" x="4292600" y="2382838"/>
          <p14:tracePt t="9044" x="4303713" y="2349500"/>
          <p14:tracePt t="9054" x="4325938" y="2286000"/>
          <p14:tracePt t="9061" x="4337050" y="2235200"/>
          <p14:tracePt t="9069" x="4360863" y="2200275"/>
          <p14:tracePt t="9078" x="4389438" y="2178050"/>
          <p14:tracePt t="9088" x="4411663" y="2160588"/>
          <p14:tracePt t="9093" x="4435475" y="2136775"/>
          <p14:tracePt t="9102" x="4475163" y="2125663"/>
          <p14:tracePt t="9111" x="4497388" y="2114550"/>
          <p14:tracePt t="9121" x="4537075" y="2114550"/>
          <p14:tracePt t="9122" x="4560888" y="2114550"/>
          <p14:tracePt t="9128" x="4606925" y="2114550"/>
          <p14:tracePt t="9136" x="4646613" y="2114550"/>
          <p14:tracePt t="9144" x="4697413" y="2114550"/>
          <p14:tracePt t="9154" x="4732338" y="2125663"/>
          <p14:tracePt t="9161" x="4783138" y="2160588"/>
          <p14:tracePt t="9168" x="4868863" y="2235200"/>
          <p14:tracePt t="9178" x="4892675" y="2286000"/>
          <p14:tracePt t="9188" x="4954588" y="2360613"/>
          <p14:tracePt t="9194" x="5011738" y="2422525"/>
          <p14:tracePt t="9202" x="5064125" y="2468563"/>
          <p14:tracePt t="9211" x="5086350" y="2497138"/>
          <p14:tracePt t="9221" x="5126038" y="2532063"/>
          <p14:tracePt t="9227" x="5160963" y="2565400"/>
          <p14:tracePt t="9235" x="5222875" y="2628900"/>
          <p14:tracePt t="9244" x="5246688" y="2668588"/>
          <p14:tracePt t="9254" x="5275263" y="2692400"/>
          <p14:tracePt t="9255" x="5297488" y="2725738"/>
          <p14:tracePt t="9263" x="5308600" y="2765425"/>
          <p14:tracePt t="9271" x="5321300" y="2778125"/>
          <p14:tracePt t="9279" x="5332413" y="2811463"/>
          <p14:tracePt t="9288" x="5343525" y="2840038"/>
          <p14:tracePt t="9295" x="5372100" y="2874963"/>
          <p14:tracePt t="9461" x="5372100" y="2925763"/>
          <p14:tracePt t="9469" x="5372100" y="2971800"/>
          <p14:tracePt t="9478" x="5383213" y="3022600"/>
          <p14:tracePt t="9488" x="5407025" y="3086100"/>
          <p14:tracePt t="9492" x="5418138" y="3132138"/>
          <p14:tracePt t="9501" x="5446713" y="3182938"/>
          <p14:tracePt t="9508" x="5468938" y="3246438"/>
          <p14:tracePt t="9517" x="5503863" y="3332163"/>
          <p14:tracePt t="9524" x="5554663" y="3429000"/>
          <p14:tracePt t="9532" x="5589588" y="3525838"/>
          <p14:tracePt t="9540" x="5629275" y="3622675"/>
          <p14:tracePt t="9548" x="5651500" y="3725863"/>
          <p14:tracePt t="9556" x="5692775" y="3835400"/>
          <p14:tracePt t="9564" x="5715000" y="3943350"/>
          <p14:tracePt t="9572" x="5726113" y="4029075"/>
          <p14:tracePt t="9580" x="5726113" y="4068763"/>
          <p14:tracePt t="9589" x="5726113" y="4132263"/>
          <p14:tracePt t="9596" x="5726113" y="4189413"/>
          <p14:tracePt t="9603" x="5726113" y="4229100"/>
          <p14:tracePt t="9612" x="5726113" y="4251325"/>
          <p14:tracePt t="9785" x="5726113" y="4264025"/>
          <p14:tracePt t="9794" x="5726113" y="4275138"/>
          <p14:tracePt t="9802" x="5726113" y="4303713"/>
          <p14:tracePt t="9809" x="5726113" y="4325938"/>
          <p14:tracePt t="9820" x="5726113" y="4349750"/>
          <p14:tracePt t="9825" x="5726113" y="4400550"/>
          <p14:tracePt t="9833" x="5726113" y="4446588"/>
          <p14:tracePt t="9841" x="5726113" y="4508500"/>
          <p14:tracePt t="9849" x="5737225" y="4521200"/>
          <p14:tracePt t="9857" x="5749925" y="4572000"/>
          <p14:tracePt t="9864" x="5749925" y="4594225"/>
          <p14:tracePt t="9872" x="5765800" y="4635500"/>
          <p14:tracePt t="9880" x="5778500" y="4646613"/>
          <p14:tracePt t="9889" x="5778500" y="4657725"/>
          <p14:tracePt t="9896" x="5789613" y="4657725"/>
          <p14:tracePt t="9927" x="5800725" y="4657725"/>
          <p14:tracePt t="9959" x="5811838" y="4646613"/>
          <p14:tracePt t="9999" x="5811838" y="4635500"/>
          <p14:tracePt t="10015" x="5811838" y="4622800"/>
          <p14:tracePt t="10023" x="5811838" y="4594225"/>
          <p14:tracePt t="10031" x="5811838" y="4583113"/>
          <p14:tracePt t="10038" x="5800725" y="4549775"/>
          <p14:tracePt t="10046" x="5778500" y="4508500"/>
          <p14:tracePt t="10055" x="5715000" y="4422775"/>
          <p14:tracePt t="10062" x="5664200" y="4349750"/>
          <p14:tracePt t="10070" x="5618163" y="4264025"/>
          <p14:tracePt t="10078" x="5578475" y="4217988"/>
          <p14:tracePt t="10087" x="5532438" y="4143375"/>
          <p14:tracePt t="10095" x="5503863" y="4114800"/>
          <p14:tracePt t="10102" x="5457825" y="4068763"/>
          <p14:tracePt t="10110" x="5383213" y="3994150"/>
          <p14:tracePt t="10120" x="5343525" y="3971925"/>
          <p14:tracePt t="10126" x="5308600" y="3971925"/>
          <p14:tracePt t="10137" x="5257800" y="3954463"/>
          <p14:tracePt t="10141" x="5222875" y="3943350"/>
          <p14:tracePt t="10149" x="5189538" y="3932238"/>
          <p14:tracePt t="10157" x="5126038" y="3921125"/>
          <p14:tracePt t="10165" x="5086350" y="3897313"/>
          <p14:tracePt t="10173" x="5051425" y="3868738"/>
          <p14:tracePt t="10181" x="5029200" y="3846513"/>
          <p14:tracePt t="10189" x="4989513" y="3822700"/>
          <p14:tracePt t="10197" x="4965700" y="3811588"/>
          <p14:tracePt t="10205" x="4943475" y="3783013"/>
          <p14:tracePt t="10213" x="4926013" y="3771900"/>
          <p14:tracePt t="10220" x="4914900" y="3760788"/>
          <p14:tracePt t="10237" x="4914900" y="3749675"/>
          <p14:tracePt t="10269" x="4903788" y="3749675"/>
          <p14:tracePt t="10292" x="4879975" y="3749675"/>
          <p14:tracePt t="10300" x="4868863" y="3760788"/>
          <p14:tracePt t="10308" x="4840288" y="3783013"/>
          <p14:tracePt t="10316" x="4806950" y="3811588"/>
          <p14:tracePt t="10323" x="4765675" y="3846513"/>
          <p14:tracePt t="10331" x="4732338" y="3908425"/>
          <p14:tracePt t="10340" x="4679950" y="3954463"/>
          <p14:tracePt t="10347" x="4635500" y="4017963"/>
          <p14:tracePt t="10355" x="4583113" y="4079875"/>
          <p14:tracePt t="10363" x="4537075" y="4143375"/>
          <p14:tracePt t="10371" x="4486275" y="4217988"/>
          <p14:tracePt t="10379" x="4435475" y="4264025"/>
          <p14:tracePt t="10387" x="4389438" y="4314825"/>
          <p14:tracePt t="10395" x="4349750" y="4360863"/>
          <p14:tracePt t="10403" x="4325938" y="4389438"/>
          <p14:tracePt t="10412" x="4292600" y="4422775"/>
          <p14:tracePt t="10421" x="4251325" y="4464050"/>
          <p14:tracePt t="10429" x="4229100" y="4497388"/>
          <p14:tracePt t="10435" x="4217988" y="4521200"/>
          <p14:tracePt t="10445" x="4200525" y="4521200"/>
          <p14:tracePt t="10454" x="4189413" y="4549775"/>
          <p14:tracePt t="10462" x="4178300" y="4560888"/>
          <p14:tracePt t="10489" x="4189413" y="4560888"/>
          <p14:tracePt t="10498" x="4200525" y="4560888"/>
          <p14:tracePt t="10506" x="4229100" y="4549775"/>
          <p14:tracePt t="10513" x="4251325" y="4537075"/>
          <p14:tracePt t="10522" x="4292600" y="4521200"/>
          <p14:tracePt t="10529" x="4325938" y="4508500"/>
          <p14:tracePt t="10537" x="4389438" y="4497388"/>
          <p14:tracePt t="10545" x="4435475" y="4497388"/>
          <p14:tracePt t="10554" x="4486275" y="4497388"/>
          <p14:tracePt t="10562" x="4549775" y="4497388"/>
          <p14:tracePt t="10569" x="4622800" y="4508500"/>
          <p14:tracePt t="10577" x="4697413" y="4549775"/>
          <p14:tracePt t="10587" x="4765675" y="4583113"/>
          <p14:tracePt t="10592" x="4829175" y="4635500"/>
          <p14:tracePt t="10601" x="4892675" y="4679950"/>
          <p14:tracePt t="10608" x="4954588" y="4743450"/>
          <p14:tracePt t="10616" x="5011738" y="4806950"/>
          <p14:tracePt t="10624" x="5064125" y="4879975"/>
          <p14:tracePt t="10632" x="5114925" y="4965700"/>
          <p14:tracePt t="10640" x="5149850" y="5051425"/>
          <p14:tracePt t="10648" x="5172075" y="5126038"/>
          <p14:tracePt t="10656" x="5200650" y="5200650"/>
          <p14:tracePt t="10664" x="5211763" y="5257800"/>
          <p14:tracePt t="10672" x="5211763" y="5332413"/>
          <p14:tracePt t="10680" x="5211763" y="5394325"/>
          <p14:tracePt t="10688" x="5211763" y="5418138"/>
          <p14:tracePt t="10695" x="5211763" y="5457825"/>
          <p14:tracePt t="10704" x="5211763" y="5492750"/>
          <p14:tracePt t="10712" x="5200650" y="5521325"/>
          <p14:tracePt t="10719" x="5189538" y="5543550"/>
          <p14:tracePt t="10729" x="5172075" y="5554663"/>
          <p14:tracePt t="10737" x="5160963" y="5554663"/>
          <p14:tracePt t="10746" x="5149850" y="5565775"/>
          <p14:tracePt t="10752" x="5137150" y="5565775"/>
          <p14:tracePt t="10771" x="5126038" y="5578475"/>
          <p14:tracePt t="10779" x="5114925" y="5578475"/>
          <p14:tracePt t="10796" x="5097463" y="5578475"/>
          <p14:tracePt t="10804" x="5086350" y="5589588"/>
          <p14:tracePt t="10812" x="5075238" y="5589588"/>
          <p14:tracePt t="10818" x="5064125" y="5589588"/>
          <p14:tracePt t="10829" x="5051425" y="5607050"/>
          <p14:tracePt t="10837" x="5011738" y="5607050"/>
          <p14:tracePt t="10838" x="5000625" y="5618163"/>
          <p14:tracePt t="10846" x="4954588" y="5629275"/>
          <p14:tracePt t="10854" x="4943475" y="5629275"/>
          <p14:tracePt t="10862" x="4914900" y="5640388"/>
          <p14:tracePt t="10871" x="4892675" y="5651500"/>
          <p14:tracePt t="10879" x="4868863" y="5664200"/>
          <p14:tracePt t="10886" x="4829175" y="5680075"/>
          <p14:tracePt t="10895" x="4794250" y="5692775"/>
          <p14:tracePt t="10904" x="4765675" y="5703888"/>
          <p14:tracePt t="10912" x="4743450" y="5715000"/>
          <p14:tracePt t="10919" x="4708525" y="5737225"/>
          <p14:tracePt t="10931" x="4668838" y="5749925"/>
          <p14:tracePt t="10946" x="4622800" y="5765800"/>
          <p14:tracePt t="10949" x="4594225" y="5778500"/>
          <p14:tracePt t="10962" x="4572000" y="5789613"/>
          <p14:tracePt t="10965" x="4549775" y="5789613"/>
          <p14:tracePt t="10980" x="4537075" y="5800725"/>
          <p14:tracePt t="10981" x="4508500" y="5800725"/>
          <p14:tracePt t="10996" x="4497388" y="5811838"/>
          <p14:tracePt t="11004" x="4486275" y="5811838"/>
          <p14:tracePt t="11021" x="4475163" y="5811838"/>
          <p14:tracePt t="11052" x="4464050" y="5800725"/>
          <p14:tracePt t="11060" x="4464050" y="5789613"/>
          <p14:tracePt t="11075" x="4464050" y="5778500"/>
          <p14:tracePt t="11099" x="4464050" y="5765800"/>
          <p14:tracePt t="11210" x="4486275" y="5778500"/>
          <p14:tracePt t="11221" x="4497388" y="5778500"/>
          <p14:tracePt t="11226" x="4537075" y="5778500"/>
          <p14:tracePt t="11235" x="4560888" y="5778500"/>
          <p14:tracePt t="11241" x="4594225" y="5765800"/>
          <p14:tracePt t="11249" x="4646613" y="5737225"/>
          <p14:tracePt t="11258" x="4697413" y="5703888"/>
          <p14:tracePt t="11265" x="4754563" y="5651500"/>
          <p14:tracePt t="11273" x="4851400" y="5554663"/>
          <p14:tracePt t="11281" x="4926013" y="5503863"/>
          <p14:tracePt t="11289" x="5029200" y="5435600"/>
          <p14:tracePt t="11297" x="5075238" y="5383213"/>
          <p14:tracePt t="11305" x="5172075" y="5321300"/>
          <p14:tracePt t="11313" x="5275263" y="5257800"/>
          <p14:tracePt t="11321" x="5360988" y="5189538"/>
          <p14:tracePt t="11329" x="5457825" y="5126038"/>
          <p14:tracePt t="11337" x="5543550" y="5051425"/>
          <p14:tracePt t="11346" x="5618163" y="4989513"/>
          <p14:tracePt t="11354" x="5692775" y="4914900"/>
          <p14:tracePt t="11362" x="5749925" y="4868863"/>
          <p14:tracePt t="11368" x="5822950" y="4806950"/>
          <p14:tracePt t="11380" x="5875338" y="4765675"/>
          <p14:tracePt t="11387" x="5897563" y="4743450"/>
          <p14:tracePt t="11396" x="5937250" y="4721225"/>
          <p14:tracePt t="11402" x="5983288" y="4697413"/>
          <p14:tracePt t="11413" x="6022975" y="4668838"/>
          <p14:tracePt t="11421" x="6046788" y="4646613"/>
          <p14:tracePt t="11429" x="6086475" y="4635500"/>
          <p14:tracePt t="11435" x="6108700" y="4606925"/>
          <p14:tracePt t="11446" x="6154738" y="4583113"/>
          <p14:tracePt t="11454" x="6172200" y="4572000"/>
          <p14:tracePt t="11463" x="6183313" y="4549775"/>
          <p14:tracePt t="11464" x="6207125" y="4521200"/>
          <p14:tracePt t="11480" x="6229350" y="4486275"/>
          <p14:tracePt t="11487" x="6240463" y="4464050"/>
          <p14:tracePt t="11496" x="6257925" y="4446588"/>
          <p14:tracePt t="11504" x="6269038" y="4435475"/>
          <p14:tracePt t="11513" x="6280150" y="4422775"/>
          <p14:tracePt t="11519" x="6292850" y="4411663"/>
          <p14:tracePt t="11537" x="6303963" y="4400550"/>
          <p14:tracePt t="11546" x="6315075" y="4400550"/>
          <p14:tracePt t="11551" x="6315075" y="4389438"/>
          <p14:tracePt t="11563" x="6332538" y="4378325"/>
          <p14:tracePt t="11574" x="6343650" y="4378325"/>
          <p14:tracePt t="11590" x="6354763" y="4378325"/>
          <p14:tracePt t="11621" x="6365875" y="4378325"/>
          <p14:tracePt t="11653" x="6378575" y="4378325"/>
          <p14:tracePt t="11661" x="6378575" y="4400550"/>
          <p14:tracePt t="11677" x="6389688" y="4422775"/>
          <p14:tracePt t="11685" x="6389688" y="4435475"/>
          <p14:tracePt t="11692" x="6400800" y="4446588"/>
          <p14:tracePt t="11704" x="6400800" y="4475163"/>
          <p14:tracePt t="11708" x="6418263" y="4497388"/>
          <p14:tracePt t="11716" x="6418263" y="4508500"/>
          <p14:tracePt t="11724" x="6429375" y="4521200"/>
          <p14:tracePt t="11733" x="6429375" y="4537075"/>
          <p14:tracePt t="11740" x="6429375" y="4549775"/>
          <p14:tracePt t="11748" x="6440488" y="4560888"/>
          <p14:tracePt t="11756" x="6440488" y="4572000"/>
          <p14:tracePt t="11772" x="6440488" y="4583113"/>
          <p14:tracePt t="11780" x="6440488" y="4594225"/>
          <p14:tracePt t="11796" x="6440488" y="4606925"/>
          <p14:tracePt t="11803" x="6440488" y="4622800"/>
          <p14:tracePt t="11820" x="6440488" y="4635500"/>
          <p14:tracePt t="11835" x="6440488" y="4646613"/>
          <p14:tracePt t="11854" x="6440488" y="4657725"/>
          <p14:tracePt t="11859" x="6440488" y="4668838"/>
          <p14:tracePt t="11875" x="6440488" y="4679950"/>
          <p14:tracePt t="11891" x="6440488" y="4697413"/>
          <p14:tracePt t="11906" x="6440488" y="4708525"/>
          <p14:tracePt t="11938" x="6440488" y="4721225"/>
          <p14:tracePt t="11977" x="6440488" y="4732338"/>
          <p14:tracePt t="12318" x="6418263" y="4708525"/>
          <p14:tracePt t="12326" x="6378575" y="4679950"/>
          <p14:tracePt t="12334" x="6315075" y="4622800"/>
          <p14:tracePt t="12341" x="6240463" y="4583113"/>
          <p14:tracePt t="12349" x="6154738" y="4508500"/>
          <p14:tracePt t="12357" x="6069013" y="4435475"/>
          <p14:tracePt t="12365" x="6011863" y="4400550"/>
          <p14:tracePt t="12373" x="5851525" y="4292600"/>
          <p14:tracePt t="12381" x="5715000" y="4240213"/>
          <p14:tracePt t="12389" x="5589588" y="4178300"/>
          <p14:tracePt t="12397" x="5468938" y="4114800"/>
          <p14:tracePt t="12405" x="5332413" y="4068763"/>
          <p14:tracePt t="12413" x="5172075" y="4017963"/>
          <p14:tracePt t="12421" x="5029200" y="3943350"/>
          <p14:tracePt t="12429" x="4892675" y="3897313"/>
          <p14:tracePt t="12436" x="4818063" y="3886200"/>
          <p14:tracePt t="12445" x="4679950" y="3846513"/>
          <p14:tracePt t="12454" x="4572000" y="3822700"/>
          <p14:tracePt t="12460" x="4475163" y="3811588"/>
          <p14:tracePt t="12469" x="4378325" y="3811588"/>
          <p14:tracePt t="12476" x="4303713" y="3811588"/>
          <p14:tracePt t="12487" x="4275138" y="3811588"/>
          <p14:tracePt t="12492" x="4217988" y="3811588"/>
          <p14:tracePt t="12502" x="4178300" y="3811588"/>
          <p14:tracePt t="12508" x="4143375" y="3822700"/>
          <p14:tracePt t="12520" x="4114800" y="3822700"/>
          <p14:tracePt t="12524" x="4103688" y="3822700"/>
          <p14:tracePt t="12538" x="4092575" y="3822700"/>
          <p14:tracePt t="12721" x="4079875" y="3822700"/>
          <p14:tracePt t="12730" x="4068763" y="3822700"/>
          <p14:tracePt t="12737" x="4057650" y="3822700"/>
          <p14:tracePt t="12745" x="4046538" y="3835400"/>
          <p14:tracePt t="12753" x="4017963" y="3846513"/>
          <p14:tracePt t="12761" x="3994150" y="3857625"/>
          <p14:tracePt t="12771" x="3943350" y="3868738"/>
          <p14:tracePt t="12777" x="3908425" y="3886200"/>
          <p14:tracePt t="12785" x="3846513" y="3897313"/>
          <p14:tracePt t="12793" x="3811588" y="3897313"/>
          <p14:tracePt t="12802" x="3771900" y="3908425"/>
          <p14:tracePt t="12808" x="3736975" y="3908425"/>
          <p14:tracePt t="12820" x="3697288" y="3908425"/>
          <p14:tracePt t="12824" x="3663950" y="3908425"/>
          <p14:tracePt t="12832" x="3640138" y="3921125"/>
          <p14:tracePt t="12840" x="3622675" y="3921125"/>
          <p14:tracePt t="12848" x="3611563" y="3921125"/>
          <p14:tracePt t="12856" x="3600450" y="3932238"/>
          <p14:tracePt t="12872" x="3589338" y="3932238"/>
          <p14:tracePt t="12927" x="3589338" y="3943350"/>
          <p14:tracePt t="12959" x="3589338" y="3954463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REQUIREMENTs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16683" y="1402294"/>
            <a:ext cx="8175623" cy="4195481"/>
          </a:xfrm>
        </p:spPr>
        <p:txBody>
          <a:bodyPr>
            <a:noAutofit/>
          </a:bodyPr>
          <a:lstStyle/>
          <a:p>
            <a:r>
              <a:rPr kumimoji="1" lang="en-US" altLang="zh-TW" sz="2800" dirty="0"/>
              <a:t>Classes &amp; their member functions:</a:t>
            </a:r>
          </a:p>
          <a:p>
            <a:pPr lvl="1"/>
            <a:r>
              <a:rPr lang="it-IT" altLang="zh-TW" sz="2400" dirty="0" err="1"/>
              <a:t>myQuadrilateral</a:t>
            </a:r>
            <a:r>
              <a:rPr lang="it-IT" altLang="zh-TW" sz="2400" dirty="0"/>
              <a:t>, </a:t>
            </a:r>
            <a:r>
              <a:rPr lang="it-IT" altLang="zh-TW" sz="2400" dirty="0" err="1"/>
              <a:t>my</a:t>
            </a:r>
            <a:r>
              <a:rPr lang="en-US" altLang="zh-TW" sz="2400" dirty="0"/>
              <a:t>Trapezium</a:t>
            </a:r>
            <a:r>
              <a:rPr lang="it-IT" altLang="zh-TW" sz="2400" dirty="0"/>
              <a:t>, </a:t>
            </a:r>
            <a:r>
              <a:rPr lang="it-IT" altLang="zh-TW" sz="2400" dirty="0" err="1"/>
              <a:t>my</a:t>
            </a:r>
            <a:r>
              <a:rPr lang="en-US" altLang="zh-TW" sz="2400" dirty="0"/>
              <a:t>Parallelogram</a:t>
            </a:r>
            <a:r>
              <a:rPr lang="it-IT" altLang="zh-TW" sz="2400" dirty="0"/>
              <a:t>, </a:t>
            </a:r>
            <a:r>
              <a:rPr lang="it-IT" altLang="zh-TW" sz="2400" dirty="0" err="1"/>
              <a:t>myRectangle</a:t>
            </a:r>
            <a:r>
              <a:rPr lang="it-IT" altLang="zh-TW" sz="2400" dirty="0"/>
              <a:t>, </a:t>
            </a:r>
            <a:r>
              <a:rPr lang="it-IT" altLang="zh-TW" sz="2400" dirty="0" err="1"/>
              <a:t>mySquare</a:t>
            </a:r>
            <a:endParaRPr lang="it-IT" altLang="zh-TW" sz="2400" dirty="0"/>
          </a:p>
          <a:p>
            <a:pPr lvl="2"/>
            <a:r>
              <a:rPr lang="it-IT" altLang="zh-TW" sz="2000" dirty="0"/>
              <a:t>U</a:t>
            </a:r>
            <a:r>
              <a:rPr lang="en-US" altLang="zh-TW" sz="2000" dirty="0"/>
              <a:t>se class </a:t>
            </a:r>
            <a:r>
              <a:rPr lang="en-US" altLang="zh-TW" sz="2000" b="1" dirty="0"/>
              <a:t>Point2</a:t>
            </a:r>
            <a:r>
              <a:rPr lang="en-US" altLang="zh-TW" sz="2000" dirty="0"/>
              <a:t> to storage points</a:t>
            </a:r>
          </a:p>
          <a:p>
            <a:pPr lvl="2"/>
            <a:r>
              <a:rPr lang="en-US" altLang="zh-TW" sz="2000" dirty="0"/>
              <a:t>Provide: </a:t>
            </a:r>
            <a:r>
              <a:rPr lang="en-US" altLang="zh-TW" sz="2000" dirty="0">
                <a:solidFill>
                  <a:srgbClr val="FFFF00"/>
                </a:solidFill>
              </a:rPr>
              <a:t>operator&lt;&lt;, </a:t>
            </a:r>
            <a:r>
              <a:rPr lang="en-US" altLang="zh-TW" sz="2000" dirty="0" err="1">
                <a:solidFill>
                  <a:srgbClr val="FFFF00"/>
                </a:solidFill>
              </a:rPr>
              <a:t>getType</a:t>
            </a:r>
            <a:r>
              <a:rPr lang="en-US" altLang="zh-TW" sz="2000" dirty="0">
                <a:solidFill>
                  <a:srgbClr val="FFFF00"/>
                </a:solidFill>
              </a:rPr>
              <a:t>(), </a:t>
            </a:r>
            <a:r>
              <a:rPr lang="en-US" altLang="zh-TW" sz="2000" dirty="0" err="1">
                <a:solidFill>
                  <a:srgbClr val="FFFF00"/>
                </a:solidFill>
              </a:rPr>
              <a:t>getArea</a:t>
            </a:r>
            <a:r>
              <a:rPr lang="en-US" altLang="zh-TW" sz="2000" dirty="0">
                <a:solidFill>
                  <a:srgbClr val="FFFF00"/>
                </a:solidFill>
              </a:rPr>
              <a:t>(), </a:t>
            </a:r>
            <a:r>
              <a:rPr lang="en-US" altLang="zh-TW" sz="2000" dirty="0" err="1">
                <a:solidFill>
                  <a:srgbClr val="FFFF00"/>
                </a:solidFill>
              </a:rPr>
              <a:t>isValid</a:t>
            </a:r>
            <a:r>
              <a:rPr lang="en-US" altLang="zh-TW" sz="2000" dirty="0">
                <a:solidFill>
                  <a:srgbClr val="FFFF00"/>
                </a:solidFill>
              </a:rPr>
              <a:t>()</a:t>
            </a:r>
          </a:p>
          <a:p>
            <a:pPr lvl="2"/>
            <a:r>
              <a:rPr lang="en-US" altLang="zh-TW" sz="2000" dirty="0"/>
              <a:t>Polymorphism!</a:t>
            </a:r>
            <a:r>
              <a:rPr lang="en-US" altLang="zh-TW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(</a:t>
            </a:r>
            <a:r>
              <a:rPr lang="zh-TW" altLang="en-US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記得要支援多形操作！請多參考各頁面的黃字說明</a:t>
            </a:r>
            <a:r>
              <a:rPr lang="en-US" altLang="zh-TW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)</a:t>
            </a:r>
          </a:p>
          <a:p>
            <a:pPr lvl="1"/>
            <a:r>
              <a:rPr kumimoji="1" lang="en-US" altLang="zh-TW" sz="2400" dirty="0"/>
              <a:t>Point2</a:t>
            </a:r>
          </a:p>
          <a:p>
            <a:pPr lvl="2"/>
            <a:r>
              <a:rPr kumimoji="1" lang="en-US" altLang="zh-TW" sz="2000" dirty="0"/>
              <a:t>Provide: </a:t>
            </a:r>
            <a:r>
              <a:rPr kumimoji="1" lang="en-US" altLang="zh-TW" sz="2000" dirty="0">
                <a:solidFill>
                  <a:srgbClr val="FFFF00"/>
                </a:solidFill>
              </a:rPr>
              <a:t>Point2(</a:t>
            </a:r>
            <a:r>
              <a:rPr kumimoji="1" lang="en-US" altLang="zh-TW" sz="2000" dirty="0" err="1">
                <a:solidFill>
                  <a:srgbClr val="FFFF00"/>
                </a:solidFill>
              </a:rPr>
              <a:t>int</a:t>
            </a:r>
            <a:r>
              <a:rPr kumimoji="1" lang="en-US" altLang="zh-TW" sz="2000" dirty="0">
                <a:solidFill>
                  <a:srgbClr val="FFFF00"/>
                </a:solidFill>
              </a:rPr>
              <a:t>, </a:t>
            </a:r>
            <a:r>
              <a:rPr kumimoji="1" lang="en-US" altLang="zh-TW" sz="2000" dirty="0" err="1">
                <a:solidFill>
                  <a:srgbClr val="FFFF00"/>
                </a:solidFill>
              </a:rPr>
              <a:t>int</a:t>
            </a:r>
            <a:r>
              <a:rPr kumimoji="1" lang="en-US" altLang="zh-TW" sz="2000" dirty="0">
                <a:solidFill>
                  <a:srgbClr val="FFFF00"/>
                </a:solidFill>
              </a:rPr>
              <a:t>),</a:t>
            </a:r>
          </a:p>
          <a:p>
            <a:pPr lvl="3"/>
            <a:r>
              <a:rPr lang="en-US" altLang="zh-TW" sz="1800" dirty="0">
                <a:solidFill>
                  <a:srgbClr val="FFFF00"/>
                </a:solidFill>
              </a:rPr>
              <a:t>static functions</a:t>
            </a:r>
            <a:endParaRPr kumimoji="1" lang="en-US" altLang="zh-TW" sz="1800" dirty="0">
              <a:solidFill>
                <a:srgbClr val="FFFF00"/>
              </a:solidFill>
            </a:endParaRPr>
          </a:p>
          <a:p>
            <a:pPr lvl="3"/>
            <a:r>
              <a:rPr kumimoji="1" lang="en-US" altLang="zh-TW" sz="1800" dirty="0" err="1">
                <a:solidFill>
                  <a:srgbClr val="FFFF00"/>
                </a:solidFill>
              </a:rPr>
              <a:t>getDistance</a:t>
            </a:r>
            <a:r>
              <a:rPr kumimoji="1" lang="en-US" altLang="zh-TW" sz="1800" dirty="0">
                <a:solidFill>
                  <a:srgbClr val="FFFF00"/>
                </a:solidFill>
              </a:rPr>
              <a:t>(</a:t>
            </a:r>
            <a:r>
              <a:rPr kumimoji="1" lang="en-US" altLang="zh-TW" sz="1800" dirty="0" err="1">
                <a:solidFill>
                  <a:srgbClr val="FFFF00"/>
                </a:solidFill>
              </a:rPr>
              <a:t>const</a:t>
            </a:r>
            <a:r>
              <a:rPr kumimoji="1" lang="en-US" altLang="zh-TW" sz="1800" dirty="0">
                <a:solidFill>
                  <a:srgbClr val="FFFF00"/>
                </a:solidFill>
              </a:rPr>
              <a:t> Point2&amp;, </a:t>
            </a:r>
            <a:r>
              <a:rPr kumimoji="1" lang="en-US" altLang="zh-TW" sz="1800" dirty="0" err="1">
                <a:solidFill>
                  <a:srgbClr val="FFFF00"/>
                </a:solidFill>
              </a:rPr>
              <a:t>const</a:t>
            </a:r>
            <a:r>
              <a:rPr kumimoji="1" lang="en-US" altLang="zh-TW" sz="1800" dirty="0">
                <a:solidFill>
                  <a:srgbClr val="FFFF00"/>
                </a:solidFill>
              </a:rPr>
              <a:t> Point2&amp;);</a:t>
            </a:r>
          </a:p>
          <a:p>
            <a:pPr lvl="3"/>
            <a:r>
              <a:rPr kumimoji="1" lang="en-US" altLang="zh-TW" sz="1800" dirty="0" err="1">
                <a:solidFill>
                  <a:srgbClr val="FFFF00"/>
                </a:solidFill>
              </a:rPr>
              <a:t>is</a:t>
            </a:r>
            <a:r>
              <a:rPr lang="en-US" altLang="zh-TW" sz="1800" dirty="0" err="1">
                <a:solidFill>
                  <a:srgbClr val="FFFF00"/>
                </a:solidFill>
              </a:rPr>
              <a:t>Parallel</a:t>
            </a:r>
            <a:r>
              <a:rPr lang="en-US" altLang="zh-TW" sz="1800" dirty="0">
                <a:solidFill>
                  <a:srgbClr val="FFFF00"/>
                </a:solidFill>
              </a:rPr>
              <a:t>(</a:t>
            </a:r>
            <a:r>
              <a:rPr kumimoji="1" lang="en-US" altLang="zh-TW" sz="1800" dirty="0" err="1">
                <a:solidFill>
                  <a:srgbClr val="FFFF00"/>
                </a:solidFill>
              </a:rPr>
              <a:t>const</a:t>
            </a:r>
            <a:r>
              <a:rPr kumimoji="1" lang="en-US" altLang="zh-TW" sz="1800" dirty="0">
                <a:solidFill>
                  <a:srgbClr val="FFFF00"/>
                </a:solidFill>
              </a:rPr>
              <a:t> &amp;Point2 A, </a:t>
            </a:r>
            <a:r>
              <a:rPr kumimoji="1" lang="en-US" altLang="zh-TW" sz="1800" dirty="0" err="1">
                <a:solidFill>
                  <a:srgbClr val="FFFF00"/>
                </a:solidFill>
              </a:rPr>
              <a:t>const</a:t>
            </a:r>
            <a:r>
              <a:rPr kumimoji="1" lang="en-US" altLang="zh-TW" sz="1800" dirty="0">
                <a:solidFill>
                  <a:srgbClr val="FFFF00"/>
                </a:solidFill>
              </a:rPr>
              <a:t> &amp;Point2 B, </a:t>
            </a:r>
            <a:r>
              <a:rPr kumimoji="1" lang="en-US" altLang="zh-TW" sz="1800" dirty="0" err="1">
                <a:solidFill>
                  <a:srgbClr val="FFFF00"/>
                </a:solidFill>
              </a:rPr>
              <a:t>const</a:t>
            </a:r>
            <a:r>
              <a:rPr kumimoji="1" lang="en-US" altLang="zh-TW" sz="1800" dirty="0">
                <a:solidFill>
                  <a:srgbClr val="FFFF00"/>
                </a:solidFill>
              </a:rPr>
              <a:t> &amp;Point2 C, </a:t>
            </a:r>
            <a:r>
              <a:rPr kumimoji="1" lang="en-US" altLang="zh-TW" sz="1800" dirty="0" err="1">
                <a:solidFill>
                  <a:srgbClr val="FFFF00"/>
                </a:solidFill>
              </a:rPr>
              <a:t>const</a:t>
            </a:r>
            <a:r>
              <a:rPr kumimoji="1" lang="en-US" altLang="zh-TW" sz="1800" dirty="0">
                <a:solidFill>
                  <a:srgbClr val="FFFF00"/>
                </a:solidFill>
              </a:rPr>
              <a:t> &amp;Point2 D</a:t>
            </a:r>
            <a:r>
              <a:rPr lang="en-US" altLang="zh-TW" sz="1800" dirty="0">
                <a:solidFill>
                  <a:srgbClr val="FFFF00"/>
                </a:solidFill>
              </a:rPr>
              <a:t>)</a:t>
            </a:r>
          </a:p>
          <a:p>
            <a:pPr lvl="2"/>
            <a:endParaRPr kumimoji="1" lang="en-US" altLang="zh-TW" sz="2000" dirty="0"/>
          </a:p>
          <a:p>
            <a:pPr lvl="2"/>
            <a:endParaRPr kumimoji="1" lang="zh-TW" altLang="en-US" sz="20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4FEB083-54CD-9944-AD1E-8A37A5C12094}"/>
              </a:ext>
            </a:extLst>
          </p:cNvPr>
          <p:cNvSpPr txBox="1"/>
          <p:nvPr/>
        </p:nvSpPr>
        <p:spPr>
          <a:xfrm>
            <a:off x="7858425" y="251239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b="1" dirty="0"/>
              <a:t>R</a:t>
            </a:r>
            <a:endParaRPr kumimoji="1" lang="zh-TW" altLang="en-US" sz="4000" b="1" dirty="0"/>
          </a:p>
        </p:txBody>
      </p:sp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5D1E9370-CFDC-0891-BE17-A42F5F1C41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3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24"/>
    </mc:Choice>
    <mc:Fallback xmlns="">
      <p:transition spd="slow" advTm="202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78" x="3451225" y="3921125"/>
          <p14:tracePt t="1081" x="3406775" y="3908425"/>
          <p14:tracePt t="1095" x="3378200" y="3908425"/>
          <p14:tracePt t="1096" x="3354388" y="3897313"/>
          <p14:tracePt t="1103" x="3332163" y="3886200"/>
          <p14:tracePt t="1113" x="3321050" y="3886200"/>
          <p14:tracePt t="1119" x="3303588" y="3868738"/>
          <p14:tracePt t="1127" x="3292475" y="3857625"/>
          <p14:tracePt t="1135" x="3292475" y="3846513"/>
          <p14:tracePt t="1146" x="3268663" y="3835400"/>
          <p14:tracePt t="1150" x="3268663" y="3800475"/>
          <p14:tracePt t="1161" x="3257550" y="3771900"/>
          <p14:tracePt t="1166" x="3257550" y="3725863"/>
          <p14:tracePt t="1179" x="3257550" y="3686175"/>
          <p14:tracePt t="1182" x="3257550" y="3622675"/>
          <p14:tracePt t="1210" x="3378200" y="3429000"/>
          <p14:tracePt t="1214" x="3440113" y="3365500"/>
          <p14:tracePt t="1230" x="3525838" y="3321050"/>
          <p14:tracePt t="1230" x="3611563" y="3292475"/>
          <p14:tracePt t="1238" x="3686175" y="3268663"/>
          <p14:tracePt t="1245" x="3783013" y="3257550"/>
          <p14:tracePt t="1253" x="3886200" y="3257550"/>
          <p14:tracePt t="1263" x="3954463" y="3257550"/>
          <p14:tracePt t="1270" x="4057650" y="3257550"/>
          <p14:tracePt t="1277" x="4132263" y="3257550"/>
          <p14:tracePt t="1285" x="4217988" y="3268663"/>
          <p14:tracePt t="1296" x="4292600" y="3292475"/>
          <p14:tracePt t="1313" x="4360863" y="3332163"/>
          <p14:tracePt t="1314" x="4446588" y="3365500"/>
          <p14:tracePt t="1317" x="4508500" y="3394075"/>
          <p14:tracePt t="1327" x="4572000" y="3417888"/>
          <p14:tracePt t="1332" x="4635500" y="3451225"/>
          <p14:tracePt t="1346" x="4657725" y="3463925"/>
          <p14:tracePt t="1349" x="4697413" y="3492500"/>
          <p14:tracePt t="1360" x="4721225" y="3514725"/>
          <p14:tracePt t="1377" x="4765675" y="3565525"/>
          <p14:tracePt t="1380" x="4783138" y="3578225"/>
          <p14:tracePt t="1397" x="4794250" y="3611563"/>
          <p14:tracePt t="1404" x="4794250" y="3640138"/>
          <p14:tracePt t="1411" x="4794250" y="3651250"/>
          <p14:tracePt t="1419" x="4794250" y="3663950"/>
          <p14:tracePt t="1610" x="4794250" y="3675063"/>
          <p14:tracePt t="1617" x="4794250" y="3697288"/>
          <p14:tracePt t="1627" x="4794250" y="3725863"/>
          <p14:tracePt t="1633" x="4794250" y="3736975"/>
          <p14:tracePt t="1641" x="4794250" y="3760788"/>
          <p14:tracePt t="1649" x="4794250" y="3771900"/>
          <p14:tracePt t="1657" x="4794250" y="3811588"/>
          <p14:tracePt t="1665" x="4806950" y="3846513"/>
          <p14:tracePt t="1673" x="4829175" y="3886200"/>
          <p14:tracePt t="1681" x="4840288" y="3932238"/>
          <p14:tracePt t="1688" x="4868863" y="3994150"/>
          <p14:tracePt t="1696" x="4879975" y="4068763"/>
          <p14:tracePt t="1704" x="4903788" y="4154488"/>
          <p14:tracePt t="1713" x="4914900" y="4217988"/>
          <p14:tracePt t="1720" x="4926013" y="4251325"/>
          <p14:tracePt t="1728" x="4943475" y="4303713"/>
          <p14:tracePt t="1736" x="4954588" y="4337050"/>
          <p14:tracePt t="1746" x="4954588" y="4378325"/>
          <p14:tracePt t="1957" x="4965700" y="4378325"/>
          <p14:tracePt t="1965" x="4989513" y="4378325"/>
          <p14:tracePt t="1974" x="5029200" y="4360863"/>
          <p14:tracePt t="1981" x="5075238" y="4337050"/>
          <p14:tracePt t="1989" x="5149850" y="4303713"/>
          <p14:tracePt t="1997" x="5257800" y="4251325"/>
          <p14:tracePt t="2005" x="5383213" y="4189413"/>
          <p14:tracePt t="2013" x="5543550" y="4143375"/>
          <p14:tracePt t="2021" x="5703888" y="4079875"/>
          <p14:tracePt t="2030" x="5886450" y="4006850"/>
          <p14:tracePt t="2037" x="6069013" y="3954463"/>
          <p14:tracePt t="2045" x="6269038" y="3897313"/>
          <p14:tracePt t="2053" x="6451600" y="3822700"/>
          <p14:tracePt t="2064" x="6635750" y="3760788"/>
          <p14:tracePt t="2068" x="6783388" y="3686175"/>
          <p14:tracePt t="2077" x="6932613" y="3600450"/>
          <p14:tracePt t="2084" x="7051675" y="3514725"/>
          <p14:tracePt t="2098" x="7104063" y="3451225"/>
          <p14:tracePt t="2113" x="7251700" y="3292475"/>
          <p14:tracePt t="2116" x="7264400" y="3257550"/>
          <p14:tracePt t="2124" x="7297738" y="3194050"/>
          <p14:tracePt t="2132" x="7326313" y="3121025"/>
          <p14:tracePt t="2140" x="7326313" y="3097213"/>
          <p14:tracePt t="2148" x="7326313" y="3057525"/>
          <p14:tracePt t="2156" x="7297738" y="3046413"/>
          <p14:tracePt t="2163" x="7251700" y="3022600"/>
          <p14:tracePt t="2171" x="7154863" y="3000375"/>
          <p14:tracePt t="2180" x="7069138" y="2989263"/>
          <p14:tracePt t="2187" x="6932613" y="2960688"/>
          <p14:tracePt t="2195" x="6794500" y="2949575"/>
          <p14:tracePt t="2203" x="6646863" y="2936875"/>
          <p14:tracePt t="2213" x="6503988" y="2914650"/>
          <p14:tracePt t="2219" x="6429375" y="2914650"/>
          <p14:tracePt t="2227" x="6292850" y="2914650"/>
          <p14:tracePt t="2234" x="6183313" y="2914650"/>
          <p14:tracePt t="2246" x="6069013" y="2914650"/>
          <p14:tracePt t="2250" x="5983288" y="2925763"/>
          <p14:tracePt t="2261" x="5908675" y="2960688"/>
          <p14:tracePt t="2266" x="5886450" y="2971800"/>
          <p14:tracePt t="2280" x="5840413" y="3000375"/>
          <p14:tracePt t="2282" x="5811838" y="3011488"/>
          <p14:tracePt t="2294" x="5778500" y="3035300"/>
          <p14:tracePt t="2298" x="5765800" y="3046413"/>
          <p14:tracePt t="2312" x="5749925" y="3046413"/>
          <p14:tracePt t="2314" x="5737225" y="3057525"/>
          <p14:tracePt t="2488" x="5726113" y="3057525"/>
          <p14:tracePt t="2496" x="5703888" y="3057525"/>
          <p14:tracePt t="2504" x="5664200" y="3057525"/>
          <p14:tracePt t="2513" x="5629275" y="3057525"/>
          <p14:tracePt t="2519" x="5589588" y="3074988"/>
          <p14:tracePt t="2527" x="5543550" y="3074988"/>
          <p14:tracePt t="2535" x="5457825" y="3086100"/>
          <p14:tracePt t="2546" x="5383213" y="3086100"/>
          <p14:tracePt t="2551" x="5308600" y="3097213"/>
          <p14:tracePt t="2560" x="5235575" y="3121025"/>
          <p14:tracePt t="2567" x="5172075" y="3132138"/>
          <p14:tracePt t="2579" x="5114925" y="3149600"/>
          <p14:tracePt t="2583" x="5040313" y="3171825"/>
          <p14:tracePt t="2591" x="5000625" y="3194050"/>
          <p14:tracePt t="2599" x="4954588" y="3217863"/>
          <p14:tracePt t="2606" x="4903788" y="3246438"/>
          <p14:tracePt t="2615" x="4892675" y="3257550"/>
          <p14:tracePt t="2622" x="4851400" y="3279775"/>
          <p14:tracePt t="2631" x="4829175" y="3292475"/>
          <p14:tracePt t="2644" x="4806950" y="3321050"/>
          <p14:tracePt t="2647" x="4794250" y="3321050"/>
          <p14:tracePt t="2663" x="4765675" y="3332163"/>
          <p14:tracePt t="2670" x="4754563" y="3332163"/>
          <p14:tracePt t="2678" x="4754563" y="3343275"/>
          <p14:tracePt t="2868" x="4754563" y="3321050"/>
          <p14:tracePt t="2883" x="4754563" y="3303588"/>
          <p14:tracePt t="2898" x="4743450" y="3303588"/>
          <p14:tracePt t="2900" x="4732338" y="3292475"/>
          <p14:tracePt t="2910" x="4721225" y="3292475"/>
          <p14:tracePt t="2915" x="4697413" y="3292475"/>
          <p14:tracePt t="2923" x="4668838" y="3279775"/>
          <p14:tracePt t="2931" x="4622800" y="3268663"/>
          <p14:tracePt t="2939" x="4583113" y="3246438"/>
          <p14:tracePt t="2947" x="4521200" y="3217863"/>
          <p14:tracePt t="2955" x="4464050" y="3182938"/>
          <p14:tracePt t="2963" x="4400550" y="3149600"/>
          <p14:tracePt t="2971" x="4325938" y="3108325"/>
          <p14:tracePt t="2979" x="4264025" y="3086100"/>
          <p14:tracePt t="2986" x="4200525" y="3057525"/>
          <p14:tracePt t="2996" x="4143375" y="3035300"/>
          <p14:tracePt t="3002" x="4103688" y="3035300"/>
          <p14:tracePt t="3010" x="4079875" y="3035300"/>
          <p14:tracePt t="3018" x="4029075" y="3022600"/>
          <p14:tracePt t="3029" x="3994150" y="3022600"/>
          <p14:tracePt t="3034" x="3971925" y="3022600"/>
          <p14:tracePt t="3044" x="3943350" y="3022600"/>
          <p14:tracePt t="3050" x="3932238" y="3022600"/>
          <p14:tracePt t="3062" x="3921125" y="3022600"/>
          <p14:tracePt t="3224" x="3908425" y="3022600"/>
          <p14:tracePt t="3232" x="3897313" y="3022600"/>
          <p14:tracePt t="3240" x="3886200" y="3022600"/>
          <p14:tracePt t="3248" x="3868738" y="3035300"/>
          <p14:tracePt t="3256" x="3846513" y="3046413"/>
          <p14:tracePt t="3264" x="3835400" y="3057525"/>
          <p14:tracePt t="3271" x="3822700" y="3074988"/>
          <p14:tracePt t="3279" x="3811588" y="3086100"/>
          <p14:tracePt t="3287" x="3811588" y="3108325"/>
          <p14:tracePt t="3296" x="3800475" y="3132138"/>
          <p14:tracePt t="3303" x="3800475" y="3160713"/>
          <p14:tracePt t="3311" x="3800475" y="3182938"/>
          <p14:tracePt t="3319" x="3800475" y="3194050"/>
          <p14:tracePt t="3330" x="3800475" y="3217863"/>
          <p14:tracePt t="3335" x="3800475" y="3246438"/>
          <p14:tracePt t="3344" x="3800475" y="3257550"/>
          <p14:tracePt t="3350" x="3783013" y="3268663"/>
          <p14:tracePt t="3363" x="3783013" y="3303588"/>
          <p14:tracePt t="3366" x="3760788" y="3321050"/>
          <p14:tracePt t="3377" x="3736975" y="3343275"/>
          <p14:tracePt t="3382" x="3708400" y="3365500"/>
          <p14:tracePt t="3396" x="3697288" y="3394075"/>
          <p14:tracePt t="3399" x="3663950" y="3429000"/>
          <p14:tracePt t="3410" x="3651250" y="3451225"/>
          <p14:tracePt t="3414" x="3651250" y="3479800"/>
          <p14:tracePt t="3429" x="3640138" y="3514725"/>
          <p14:tracePt t="3432" x="3622675" y="3536950"/>
          <p14:tracePt t="3438" x="3622675" y="3565525"/>
          <p14:tracePt t="3446" x="3622675" y="3589338"/>
          <p14:tracePt t="3454" x="3622675" y="3600450"/>
          <p14:tracePt t="3461" x="3622675" y="3611563"/>
          <p14:tracePt t="3469" x="3622675" y="3622675"/>
          <p14:tracePt t="3480" x="3622675" y="3640138"/>
          <p14:tracePt t="3485" x="3640138" y="3640138"/>
          <p14:tracePt t="3494" x="3651250" y="3651250"/>
          <p14:tracePt t="3501" x="3663950" y="3663950"/>
          <p14:tracePt t="3513" x="3675063" y="3675063"/>
          <p14:tracePt t="3517" x="3686175" y="3686175"/>
          <p14:tracePt t="3527" x="3697288" y="3697288"/>
          <p14:tracePt t="3540" x="3708400" y="3708400"/>
          <p14:tracePt t="3556" x="3725863" y="3708400"/>
          <p14:tracePt t="3596" x="3736975" y="3697288"/>
          <p14:tracePt t="3604" x="3736975" y="3686175"/>
          <p14:tracePt t="3612" x="3736975" y="3675063"/>
          <p14:tracePt t="3619" x="3749675" y="3663950"/>
          <p14:tracePt t="3635" x="3760788" y="3651250"/>
          <p14:tracePt t="3644" x="3771900" y="3651250"/>
          <p14:tracePt t="3652" x="3783013" y="3640138"/>
          <p14:tracePt t="3663" x="3800475" y="3622675"/>
          <p14:tracePt t="3667" x="3800475" y="3611563"/>
          <p14:tracePt t="3676" x="3811588" y="3611563"/>
          <p14:tracePt t="3683" x="3811588" y="3600450"/>
          <p14:tracePt t="3691" x="3822700" y="3589338"/>
          <p14:tracePt t="3699" x="3835400" y="3578225"/>
          <p14:tracePt t="3707" x="3846513" y="3565525"/>
          <p14:tracePt t="3715" x="3846513" y="3554413"/>
          <p14:tracePt t="3723" x="3857625" y="3536950"/>
          <p14:tracePt t="3731" x="3886200" y="3503613"/>
          <p14:tracePt t="3738" x="3897313" y="3492500"/>
          <p14:tracePt t="3747" x="3908425" y="3463925"/>
          <p14:tracePt t="3754" x="3921125" y="3440113"/>
          <p14:tracePt t="3762" x="3932238" y="3417888"/>
          <p14:tracePt t="3770" x="3954463" y="3394075"/>
          <p14:tracePt t="3779" x="3983038" y="3378200"/>
          <p14:tracePt t="3786" x="3994150" y="3354388"/>
          <p14:tracePt t="3794" x="4006850" y="3354388"/>
          <p14:tracePt t="3802" x="4029075" y="3343275"/>
          <p14:tracePt t="3813" x="4046538" y="3343275"/>
          <p14:tracePt t="3817" x="4057650" y="3343275"/>
          <p14:tracePt t="3828" x="4068763" y="3343275"/>
          <p14:tracePt t="3833" x="4079875" y="3343275"/>
          <p14:tracePt t="3849" x="4092575" y="3343275"/>
          <p14:tracePt t="3865" x="4103688" y="3343275"/>
          <p14:tracePt t="3881" x="4114800" y="3343275"/>
          <p14:tracePt t="3895" x="4132263" y="3343275"/>
          <p14:tracePt t="3897" x="4132263" y="3354388"/>
          <p14:tracePt t="3912" x="4154488" y="3365500"/>
          <p14:tracePt t="3913" x="4178300" y="3394075"/>
          <p14:tracePt t="3920" x="4217988" y="3417888"/>
          <p14:tracePt t="3928" x="4251325" y="3429000"/>
          <p14:tracePt t="3936" x="4303713" y="3451225"/>
          <p14:tracePt t="3946" x="4349750" y="3479800"/>
          <p14:tracePt t="3952" x="4400550" y="3503613"/>
          <p14:tracePt t="3961" x="4464050" y="3525838"/>
          <p14:tracePt t="3968" x="4508500" y="3536950"/>
          <p14:tracePt t="3978" x="4572000" y="3565525"/>
          <p14:tracePt t="3984" x="4635500" y="3589338"/>
          <p14:tracePt t="3996" x="4657725" y="3589338"/>
          <p14:tracePt t="3999" x="4708525" y="3600450"/>
          <p14:tracePt t="4011" x="4743450" y="3611563"/>
          <p14:tracePt t="4245" x="4754563" y="3611563"/>
          <p14:tracePt t="4253" x="4794250" y="3611563"/>
          <p14:tracePt t="4261" x="4829175" y="3611563"/>
          <p14:tracePt t="4268" x="4892675" y="3600450"/>
          <p14:tracePt t="4279" x="4954588" y="3589338"/>
          <p14:tracePt t="4284" x="5011738" y="3565525"/>
          <p14:tracePt t="4293" x="5086350" y="3536950"/>
          <p14:tracePt t="4300" x="5160963" y="3525838"/>
          <p14:tracePt t="4312" x="5235575" y="3503613"/>
          <p14:tracePt t="4316" x="5297488" y="3492500"/>
          <p14:tracePt t="4324" x="5360988" y="3479800"/>
          <p14:tracePt t="4332" x="5383213" y="3479800"/>
          <p14:tracePt t="4340" x="5435600" y="3463925"/>
          <p14:tracePt t="4348" x="5468938" y="3451225"/>
          <p14:tracePt t="4356" x="5492750" y="3451225"/>
          <p14:tracePt t="4364" x="5521325" y="3440113"/>
          <p14:tracePt t="4371" x="5532438" y="3440113"/>
          <p14:tracePt t="4380" x="5543550" y="3429000"/>
          <p14:tracePt t="4395" x="5543550" y="3417888"/>
          <p14:tracePt t="4413" x="5543550" y="3406775"/>
          <p14:tracePt t="4427" x="5532438" y="3406775"/>
          <p14:tracePt t="4435" x="5503863" y="3406775"/>
          <p14:tracePt t="4446" x="5480050" y="3406775"/>
          <p14:tracePt t="4450" x="5446713" y="3406775"/>
          <p14:tracePt t="4459" x="5407025" y="3406775"/>
          <p14:tracePt t="4466" x="5360988" y="3417888"/>
          <p14:tracePt t="4474" x="5297488" y="3429000"/>
          <p14:tracePt t="4483" x="5235575" y="3429000"/>
          <p14:tracePt t="4490" x="5149850" y="3429000"/>
          <p14:tracePt t="4501" x="5064125" y="3429000"/>
          <p14:tracePt t="4506" x="4978400" y="3429000"/>
          <p14:tracePt t="4514" x="4879975" y="3429000"/>
          <p14:tracePt t="4522" x="4783138" y="3429000"/>
          <p14:tracePt t="4530" x="4697413" y="3417888"/>
          <p14:tracePt t="4538" x="4594225" y="3417888"/>
          <p14:tracePt t="4546" x="4508500" y="3417888"/>
          <p14:tracePt t="4553" x="4422775" y="3417888"/>
          <p14:tracePt t="4562" x="4349750" y="3417888"/>
          <p14:tracePt t="4569" x="4292600" y="3417888"/>
          <p14:tracePt t="4578" x="4264025" y="3417888"/>
          <p14:tracePt t="4585" x="4217988" y="3417888"/>
          <p14:tracePt t="4596" x="4178300" y="3417888"/>
          <p14:tracePt t="4601" x="4143375" y="3417888"/>
          <p14:tracePt t="4612" x="4132263" y="3417888"/>
          <p14:tracePt t="4617" x="4114800" y="3417888"/>
          <p14:tracePt t="4640" x="4114800" y="3406775"/>
          <p14:tracePt t="4783" x="4114800" y="3417888"/>
          <p14:tracePt t="4791" x="4092575" y="3440113"/>
          <p14:tracePt t="4799" x="4057650" y="3463925"/>
          <p14:tracePt t="4807" x="4017963" y="3479800"/>
          <p14:tracePt t="4815" x="3971925" y="3503613"/>
          <p14:tracePt t="4823" x="3921125" y="3514725"/>
          <p14:tracePt t="4830" x="3868738" y="3536950"/>
          <p14:tracePt t="4839" x="3822700" y="3554413"/>
          <p14:tracePt t="4847" x="3771900" y="3565525"/>
          <p14:tracePt t="4854" x="3725863" y="3578225"/>
          <p14:tracePt t="4862" x="3675063" y="3589338"/>
          <p14:tracePt t="4870" x="3622675" y="3589338"/>
          <p14:tracePt t="4880" x="3611563" y="3589338"/>
          <p14:tracePt t="4886" x="3578225" y="3589338"/>
          <p14:tracePt t="4895" x="3536950" y="3589338"/>
          <p14:tracePt t="4902" x="3514725" y="3589338"/>
          <p14:tracePt t="4913" x="3503613" y="3589338"/>
          <p14:tracePt t="4918" x="3492500" y="3589338"/>
          <p14:tracePt t="4933" x="3492500" y="3578225"/>
          <p14:tracePt t="4946" x="3492500" y="3565525"/>
          <p14:tracePt t="4949" x="3492500" y="3554413"/>
          <p14:tracePt t="4959" x="3503613" y="3525838"/>
          <p14:tracePt t="4965" x="3536950" y="3492500"/>
          <p14:tracePt t="4979" x="3578225" y="3463925"/>
          <p14:tracePt t="4982" x="3611563" y="3429000"/>
          <p14:tracePt t="4993" x="3663950" y="3378200"/>
          <p14:tracePt t="4997" x="3708400" y="3343275"/>
          <p14:tracePt t="5013" x="3760788" y="3321050"/>
          <p14:tracePt t="5013" x="3811588" y="3292475"/>
          <p14:tracePt t="5020" x="3857625" y="3268663"/>
          <p14:tracePt t="5029" x="3908425" y="3268663"/>
          <p14:tracePt t="5037" x="3954463" y="3268663"/>
          <p14:tracePt t="5045" x="3983038" y="3268663"/>
          <p14:tracePt t="5052" x="4017963" y="3268663"/>
          <p14:tracePt t="5063" x="4046538" y="3268663"/>
          <p14:tracePt t="5068" x="4068763" y="3268663"/>
          <p14:tracePt t="5076" x="4079875" y="3279775"/>
          <p14:tracePt t="5084" x="4092575" y="3303588"/>
          <p14:tracePt t="5096" x="4103688" y="3303588"/>
          <p14:tracePt t="5099" x="4114800" y="3321050"/>
          <p14:tracePt t="5110" x="4114800" y="3332163"/>
          <p14:tracePt t="5131" x="4114800" y="3343275"/>
          <p14:tracePt t="5147" x="4092575" y="3354388"/>
          <p14:tracePt t="5155" x="4068763" y="3354388"/>
          <p14:tracePt t="5163" x="4046538" y="3365500"/>
          <p14:tracePt t="5171" x="4006850" y="3378200"/>
          <p14:tracePt t="5179" x="3971925" y="3394075"/>
          <p14:tracePt t="5187" x="3921125" y="3406775"/>
          <p14:tracePt t="5196" x="3886200" y="3417888"/>
          <p14:tracePt t="5202" x="3835400" y="3429000"/>
          <p14:tracePt t="5210" x="3800475" y="3451225"/>
          <p14:tracePt t="5218" x="3771900" y="3451225"/>
          <p14:tracePt t="5229" x="3725863" y="3463925"/>
          <p14:tracePt t="5234" x="3686175" y="3463925"/>
          <p14:tracePt t="5243" x="3651250" y="3479800"/>
          <p14:tracePt t="5250" x="3622675" y="3479800"/>
          <p14:tracePt t="5263" x="3600450" y="3479800"/>
          <p14:tracePt t="5266" x="3589338" y="3479800"/>
          <p14:tracePt t="5274" x="3578225" y="3479800"/>
          <p14:tracePt t="5281" x="3565525" y="3479800"/>
          <p14:tracePt t="5289" x="3565525" y="3463925"/>
          <p14:tracePt t="5305" x="3565525" y="3451225"/>
          <p14:tracePt t="5329" x="3565525" y="3440113"/>
          <p14:tracePt t="5337" x="3565525" y="3429000"/>
          <p14:tracePt t="5346" x="3578225" y="3429000"/>
          <p14:tracePt t="5353" x="3589338" y="3417888"/>
          <p14:tracePt t="5362" x="3589338" y="3394075"/>
          <p14:tracePt t="5369" x="3600450" y="3378200"/>
          <p14:tracePt t="5377" x="3611563" y="3365500"/>
          <p14:tracePt t="5384" x="3640138" y="3343275"/>
          <p14:tracePt t="5396" x="3651250" y="3332163"/>
          <p14:tracePt t="5400" x="3663950" y="3321050"/>
          <p14:tracePt t="5409" x="3675063" y="3321050"/>
          <p14:tracePt t="7447" x="3686175" y="3321050"/>
          <p14:tracePt t="7459" x="3697288" y="3321050"/>
          <p14:tracePt t="7474" x="3708400" y="3321050"/>
          <p14:tracePt t="7497" x="3725863" y="3321050"/>
          <p14:tracePt t="7505" x="3736975" y="3321050"/>
          <p14:tracePt t="7521" x="3749675" y="3321050"/>
          <p14:tracePt t="7529" x="3760788" y="3321050"/>
          <p14:tracePt t="7537" x="3771900" y="3321050"/>
          <p14:tracePt t="7545" x="3783013" y="3321050"/>
          <p14:tracePt t="7561" x="3811588" y="3321050"/>
          <p14:tracePt t="7569" x="3822700" y="3321050"/>
          <p14:tracePt t="7578" x="3846513" y="3332163"/>
          <p14:tracePt t="7584" x="3857625" y="3332163"/>
          <p14:tracePt t="7593" x="3868738" y="3343275"/>
          <p14:tracePt t="7600" x="3897313" y="3354388"/>
          <p14:tracePt t="7612" x="3932238" y="3365500"/>
          <p14:tracePt t="7616" x="3954463" y="3378200"/>
          <p14:tracePt t="7624" x="3971925" y="3394075"/>
          <p14:tracePt t="7632" x="4017963" y="3417888"/>
          <p14:tracePt t="7640" x="4046538" y="3429000"/>
          <p14:tracePt t="7648" x="4079875" y="3463925"/>
          <p14:tracePt t="7656" x="4114800" y="3479800"/>
          <p14:tracePt t="7664" x="4132263" y="3479800"/>
          <p14:tracePt t="7671" x="4165600" y="3503613"/>
          <p14:tracePt t="7681" x="4189413" y="3514725"/>
          <p14:tracePt t="7687" x="4217988" y="3525838"/>
          <p14:tracePt t="7698" x="4251325" y="3525838"/>
          <p14:tracePt t="7703" x="4275138" y="3536950"/>
          <p14:tracePt t="7715" x="4303713" y="3536950"/>
          <p14:tracePt t="7731" x="4325938" y="3536950"/>
          <p14:tracePt t="7972" x="4337050" y="3536950"/>
          <p14:tracePt t="7981" x="4360863" y="3536950"/>
          <p14:tracePt t="7988" x="4389438" y="3536950"/>
          <p14:tracePt t="7998" x="4435475" y="3536950"/>
          <p14:tracePt t="8004" x="4475163" y="3525838"/>
          <p14:tracePt t="8012" x="4537075" y="3525838"/>
          <p14:tracePt t="8020" x="4583113" y="3525838"/>
          <p14:tracePt t="8028" x="4606925" y="3514725"/>
          <p14:tracePt t="8036" x="4646613" y="3514725"/>
          <p14:tracePt t="8045" x="4679950" y="3514725"/>
          <p14:tracePt t="8051" x="4721225" y="3514725"/>
          <p14:tracePt t="8060" x="4743450" y="3514725"/>
          <p14:tracePt t="8067" x="4765675" y="3514725"/>
          <p14:tracePt t="8083" x="4783138" y="3514725"/>
          <p14:tracePt t="8091" x="4794250" y="3514725"/>
          <p14:tracePt t="8130" x="4806950" y="3514725"/>
          <p14:tracePt t="8170" x="4818063" y="3514725"/>
          <p14:tracePt t="8202" x="4829175" y="3514725"/>
          <p14:tracePt t="8226" x="4840288" y="3514725"/>
          <p14:tracePt t="8242" x="4851400" y="3514725"/>
          <p14:tracePt t="8250" x="4868863" y="3514725"/>
          <p14:tracePt t="8265" x="4879975" y="3514725"/>
          <p14:tracePt t="8273" x="4892675" y="3525838"/>
          <p14:tracePt t="8281" x="4903788" y="3525838"/>
          <p14:tracePt t="8289" x="4914900" y="3525838"/>
          <p14:tracePt t="8297" x="4926013" y="3536950"/>
          <p14:tracePt t="8305" x="4943475" y="3536950"/>
          <p14:tracePt t="8313" x="4954588" y="3536950"/>
          <p14:tracePt t="8321" x="4965700" y="3536950"/>
          <p14:tracePt t="8336" x="4978400" y="3536950"/>
          <p14:tracePt t="8345" x="4989513" y="3536950"/>
          <p14:tracePt t="8352" x="5000625" y="3554413"/>
          <p14:tracePt t="8368" x="5011738" y="3554413"/>
          <p14:tracePt t="8378" x="5029200" y="3554413"/>
          <p14:tracePt t="8393" x="5040313" y="3554413"/>
          <p14:tracePt t="8415" x="5051425" y="3554413"/>
          <p14:tracePt t="8439" x="5051425" y="3565525"/>
          <p14:tracePt t="8542" x="5051425" y="3554413"/>
          <p14:tracePt t="8559" x="5051425" y="3536950"/>
          <p14:tracePt t="8566" x="5051425" y="3525838"/>
          <p14:tracePt t="8582" x="5051425" y="3514725"/>
          <p14:tracePt t="8613" x="5051425" y="3503613"/>
          <p14:tracePt t="8637" x="5064125" y="3503613"/>
          <p14:tracePt t="8645" x="5075238" y="3503613"/>
          <p14:tracePt t="8653" x="5086350" y="3503613"/>
          <p14:tracePt t="8662" x="5097463" y="3503613"/>
          <p14:tracePt t="8669" x="5126038" y="3514725"/>
          <p14:tracePt t="8677" x="5137150" y="3514725"/>
          <p14:tracePt t="8684" x="5137150" y="3525838"/>
          <p14:tracePt t="8695" x="5149850" y="3525838"/>
          <p14:tracePt t="8700" x="5160963" y="3536950"/>
          <p14:tracePt t="8716" x="5160963" y="3554413"/>
          <p14:tracePt t="8732" x="5160963" y="3565525"/>
          <p14:tracePt t="8740" x="5160963" y="3578225"/>
          <p14:tracePt t="8748" x="5149850" y="3578225"/>
          <p14:tracePt t="8756" x="5126038" y="3589338"/>
          <p14:tracePt t="8765" x="5097463" y="3589338"/>
          <p14:tracePt t="8771" x="5064125" y="3600450"/>
          <p14:tracePt t="8784" x="5011738" y="3600450"/>
          <p14:tracePt t="8788" x="4965700" y="3600450"/>
          <p14:tracePt t="8799" x="4903788" y="3600450"/>
          <p14:tracePt t="8803" x="4851400" y="3589338"/>
          <p14:tracePt t="8815" x="4806950" y="3565525"/>
          <p14:tracePt t="8819" x="4754563" y="3554413"/>
          <p14:tracePt t="8832" x="4743450" y="3525838"/>
          <p14:tracePt t="8835" x="4721225" y="3514725"/>
          <p14:tracePt t="8848" x="4697413" y="3492500"/>
          <p14:tracePt t="8851" x="4679950" y="3479800"/>
          <p14:tracePt t="8865" x="4668838" y="3463925"/>
          <p14:tracePt t="8867" x="4668838" y="3451225"/>
          <p14:tracePt t="8882" x="4668838" y="3440113"/>
          <p14:tracePt t="8883" x="4668838" y="3429000"/>
          <p14:tracePt t="8890" x="4708525" y="3417888"/>
          <p14:tracePt t="8899" x="4743450" y="3394075"/>
          <p14:tracePt t="8906" x="4783138" y="3365500"/>
          <p14:tracePt t="8915" x="4840288" y="3354388"/>
          <p14:tracePt t="8922" x="4903788" y="3343275"/>
          <p14:tracePt t="8932" x="4965700" y="3343275"/>
          <p14:tracePt t="8938" x="5029200" y="3332163"/>
          <p14:tracePt t="8948" x="5097463" y="3332163"/>
          <p14:tracePt t="8954" x="5172075" y="3332163"/>
          <p14:tracePt t="8965" x="5235575" y="3332163"/>
          <p14:tracePt t="8969" x="5286375" y="3354388"/>
          <p14:tracePt t="8982" x="5308600" y="3365500"/>
          <p14:tracePt t="8985" x="5332413" y="3394075"/>
          <p14:tracePt t="8999" x="5372100" y="3406775"/>
          <p14:tracePt t="9001" x="5383213" y="3429000"/>
          <p14:tracePt t="9016" x="5394325" y="3440113"/>
          <p14:tracePt t="9018" x="5407025" y="3463925"/>
          <p14:tracePt t="9032" x="5407025" y="3479800"/>
          <p14:tracePt t="9033" x="5407025" y="3492500"/>
          <p14:tracePt t="9041" x="5394325" y="3503613"/>
          <p14:tracePt t="9050" x="5372100" y="3525838"/>
          <p14:tracePt t="9066" x="5321300" y="3554413"/>
          <p14:tracePt t="9072" x="5297488" y="3578225"/>
          <p14:tracePt t="9082" x="5275263" y="3589338"/>
          <p14:tracePt t="9088" x="5257800" y="3600450"/>
          <p14:tracePt t="9099" x="5246688" y="3611563"/>
          <p14:tracePt t="9104" x="5235575" y="3611563"/>
          <p14:tracePt t="9116" x="5222875" y="3622675"/>
          <p14:tracePt t="9342" x="5235575" y="3622675"/>
          <p14:tracePt t="9349" x="5275263" y="3611563"/>
          <p14:tracePt t="9357" x="5308600" y="3600450"/>
          <p14:tracePt t="9366" x="5372100" y="3578225"/>
          <p14:tracePt t="9373" x="5480050" y="3536950"/>
          <p14:tracePt t="9382" x="5629275" y="3492500"/>
          <p14:tracePt t="9389" x="5800725" y="3463925"/>
          <p14:tracePt t="9397" x="5972175" y="3417888"/>
          <p14:tracePt t="9405" x="6154738" y="3394075"/>
          <p14:tracePt t="9413" x="6332538" y="3378200"/>
          <p14:tracePt t="9420" x="6418263" y="3378200"/>
          <p14:tracePt t="9428" x="6561138" y="3378200"/>
          <p14:tracePt t="9436" x="6697663" y="3378200"/>
          <p14:tracePt t="9445" x="6794500" y="3378200"/>
          <p14:tracePt t="9452" x="6908800" y="3378200"/>
          <p14:tracePt t="9460" x="6994525" y="3406775"/>
          <p14:tracePt t="9468" x="7069138" y="3440113"/>
          <p14:tracePt t="9479" x="7137400" y="3492500"/>
          <p14:tracePt t="9484" x="7200900" y="3514725"/>
          <p14:tracePt t="9493" x="7264400" y="3554413"/>
          <p14:tracePt t="9500" x="7275513" y="3565525"/>
          <p14:tracePt t="9511" x="7361238" y="3600450"/>
          <p14:tracePt t="9516" x="7400925" y="3611563"/>
          <p14:tracePt t="9524" x="7423150" y="3622675"/>
          <p14:tracePt t="9533" x="7486650" y="3622675"/>
          <p14:tracePt t="9539" x="7532688" y="3640138"/>
          <p14:tracePt t="9549" x="7572375" y="3640138"/>
          <p14:tracePt t="9555" x="7607300" y="3640138"/>
          <p14:tracePt t="9566" x="7646988" y="3651250"/>
          <p14:tracePt t="9571" x="7669213" y="3651250"/>
          <p14:tracePt t="9584" x="7704138" y="3651250"/>
          <p14:tracePt t="9587" x="7743825" y="3651250"/>
          <p14:tracePt t="9599" x="7766050" y="3651250"/>
          <p14:tracePt t="9603" x="7778750" y="3651250"/>
          <p14:tracePt t="9616" x="7818438" y="3651250"/>
          <p14:tracePt t="9619" x="7818438" y="3640138"/>
          <p14:tracePt t="9633" x="7829550" y="3611563"/>
          <p14:tracePt t="9635" x="7829550" y="3589338"/>
          <p14:tracePt t="9649" x="7829550" y="3554413"/>
          <p14:tracePt t="9651" x="7807325" y="3514725"/>
          <p14:tracePt t="9666" x="7754938" y="3479800"/>
          <p14:tracePt t="9667" x="7721600" y="3440113"/>
          <p14:tracePt t="9674" x="7669213" y="3429000"/>
          <p14:tracePt t="9683" x="7561263" y="3406775"/>
          <p14:tracePt t="9689" x="7475538" y="3406775"/>
          <p14:tracePt t="9699" x="7372350" y="3406775"/>
          <p14:tracePt t="9705" x="7251700" y="3406775"/>
          <p14:tracePt t="9716" x="7115175" y="3417888"/>
          <p14:tracePt t="9721" x="6965950" y="3429000"/>
          <p14:tracePt t="9733" x="6807200" y="3440113"/>
          <p14:tracePt t="9737" x="6646863" y="3451225"/>
          <p14:tracePt t="9749" x="6475413" y="3451225"/>
          <p14:tracePt t="9753" x="6292850" y="3451225"/>
          <p14:tracePt t="9766" x="6132513" y="3451225"/>
          <p14:tracePt t="9769" x="5972175" y="3451225"/>
          <p14:tracePt t="9783" x="5822950" y="3479800"/>
          <p14:tracePt t="9785" x="5664200" y="3514725"/>
          <p14:tracePt t="9799" x="5532438" y="3554413"/>
          <p14:tracePt t="9801" x="5468938" y="3578225"/>
          <p14:tracePt t="9816" x="5332413" y="3611563"/>
          <p14:tracePt t="9817" x="5211763" y="3651250"/>
          <p14:tracePt t="9824" x="5086350" y="3686175"/>
          <p14:tracePt t="9833" x="4989513" y="3725863"/>
          <p14:tracePt t="9840" x="4879975" y="3749675"/>
          <p14:tracePt t="9849" x="4783138" y="3760788"/>
          <p14:tracePt t="9856" x="4697413" y="3771900"/>
          <p14:tracePt t="9866" x="4622800" y="3783013"/>
          <p14:tracePt t="9872" x="4549775" y="3800475"/>
          <p14:tracePt t="9883" x="4508500" y="3811588"/>
          <p14:tracePt t="9887" x="4475163" y="3822700"/>
          <p14:tracePt t="9899" x="4435475" y="3835400"/>
          <p14:tracePt t="9904" x="4400550" y="3846513"/>
          <p14:tracePt t="9916" x="4389438" y="3857625"/>
          <p14:tracePt t="9919" x="4360863" y="3857625"/>
          <p14:tracePt t="9933" x="4360863" y="3868738"/>
          <p14:tracePt t="9935" x="4349750" y="3868738"/>
          <p14:tracePt t="10117" x="4325938" y="3886200"/>
          <p14:tracePt t="10128" x="4303713" y="3908425"/>
          <p14:tracePt t="10133" x="4292600" y="3921125"/>
          <p14:tracePt t="10141" x="4251325" y="3932238"/>
          <p14:tracePt t="10149" x="4217988" y="3943350"/>
          <p14:tracePt t="10157" x="4189413" y="3954463"/>
          <p14:tracePt t="10165" x="4114800" y="3994150"/>
          <p14:tracePt t="10173" x="4068763" y="4017963"/>
          <p14:tracePt t="10180" x="4006850" y="4046538"/>
          <p14:tracePt t="10188" x="3943350" y="4079875"/>
          <p14:tracePt t="10196" x="3886200" y="4114800"/>
          <p14:tracePt t="10204" x="3822700" y="4143375"/>
          <p14:tracePt t="10212" x="3771900" y="4178300"/>
          <p14:tracePt t="10220" x="3725863" y="4217988"/>
          <p14:tracePt t="10228" x="3675063" y="4251325"/>
          <p14:tracePt t="10236" x="3651250" y="4264025"/>
          <p14:tracePt t="10244" x="3611563" y="4303713"/>
          <p14:tracePt t="10252" x="3589338" y="4314825"/>
          <p14:tracePt t="10262" x="3565525" y="4337050"/>
          <p14:tracePt t="10267" x="3536950" y="4349750"/>
          <p14:tracePt t="10276" x="3525838" y="4360863"/>
          <p14:tracePt t="10283" x="3514725" y="4378325"/>
          <p14:tracePt t="10300" x="3514725" y="4389438"/>
          <p14:tracePt t="10316" x="3503613" y="4389438"/>
          <p14:tracePt t="10473" x="3503613" y="4400550"/>
          <p14:tracePt t="10489" x="3503613" y="4422775"/>
          <p14:tracePt t="10497" x="3503613" y="4464050"/>
          <p14:tracePt t="10505" x="3503613" y="4486275"/>
          <p14:tracePt t="10513" x="3503613" y="4521200"/>
          <p14:tracePt t="10521" x="3503613" y="4560888"/>
          <p14:tracePt t="10529" x="3503613" y="4606925"/>
          <p14:tracePt t="10537" x="3514725" y="4657725"/>
          <p14:tracePt t="10544" x="3525838" y="4708525"/>
          <p14:tracePt t="10552" x="3554413" y="4765675"/>
          <p14:tracePt t="10562" x="3589338" y="4818063"/>
          <p14:tracePt t="10568" x="3611563" y="4879975"/>
          <p14:tracePt t="10576" x="3640138" y="4926013"/>
          <p14:tracePt t="10584" x="3651250" y="4943475"/>
          <p14:tracePt t="10595" x="3675063" y="4978400"/>
          <p14:tracePt t="10600" x="3686175" y="5000625"/>
          <p14:tracePt t="10609" x="3697288" y="5029200"/>
          <p14:tracePt t="10617" x="3725863" y="5040313"/>
          <p14:tracePt t="10829" x="3725863" y="5051425"/>
          <p14:tracePt t="10837" x="3708400" y="5064125"/>
          <p14:tracePt t="10845" x="3686175" y="5086350"/>
          <p14:tracePt t="10853" x="3675063" y="5097463"/>
          <p14:tracePt t="10862" x="3651250" y="5137150"/>
          <p14:tracePt t="10869" x="3622675" y="5160963"/>
          <p14:tracePt t="10877" x="3600450" y="5200650"/>
          <p14:tracePt t="10885" x="3578225" y="5246688"/>
          <p14:tracePt t="10895" x="3565525" y="5297488"/>
          <p14:tracePt t="10901" x="3536950" y="5343525"/>
          <p14:tracePt t="10909" x="3525838" y="5372100"/>
          <p14:tracePt t="10917" x="3503613" y="5446713"/>
          <p14:tracePt t="10926" x="3492500" y="5468938"/>
          <p14:tracePt t="10933" x="3479800" y="5503863"/>
          <p14:tracePt t="10940" x="3463925" y="5543550"/>
          <p14:tracePt t="10948" x="3451225" y="5554663"/>
          <p14:tracePt t="10956" x="3451225" y="5578475"/>
          <p14:tracePt t="10964" x="3440113" y="5589588"/>
          <p14:tracePt t="10972" x="3440113" y="5607050"/>
          <p14:tracePt t="11067" x="3440113" y="5618163"/>
          <p14:tracePt t="11076" x="3440113" y="5640388"/>
          <p14:tracePt t="11083" x="3440113" y="5680075"/>
          <p14:tracePt t="11090" x="3440113" y="5715000"/>
          <p14:tracePt t="11098" x="3440113" y="5737225"/>
          <p14:tracePt t="11106" x="3440113" y="5778500"/>
          <p14:tracePt t="11114" x="3440113" y="5811838"/>
          <p14:tracePt t="11122" x="3440113" y="5822950"/>
          <p14:tracePt t="11130" x="3440113" y="5851525"/>
          <p14:tracePt t="11138" x="3440113" y="5875338"/>
          <p14:tracePt t="11146" x="3440113" y="5886450"/>
          <p14:tracePt t="11162" x="3440113" y="5897563"/>
          <p14:tracePt t="11375" x="3440113" y="5908675"/>
          <p14:tracePt t="11384" x="3440113" y="5926138"/>
          <p14:tracePt t="11392" x="3440113" y="5937250"/>
          <p14:tracePt t="11400" x="3440113" y="5961063"/>
          <p14:tracePt t="11407" x="3440113" y="5972175"/>
          <p14:tracePt t="11415" x="3440113" y="5994400"/>
          <p14:tracePt t="11423" x="3440113" y="6022975"/>
          <p14:tracePt t="11431" x="3440113" y="6046788"/>
          <p14:tracePt t="11439" x="3440113" y="6069013"/>
          <p14:tracePt t="11447" x="3429000" y="6097588"/>
          <p14:tracePt t="11454" x="3429000" y="6121400"/>
          <p14:tracePt t="11463" x="3429000" y="6143625"/>
          <p14:tracePt t="11470" x="3417888" y="6154738"/>
          <p14:tracePt t="11478" x="3417888" y="6183313"/>
          <p14:tracePt t="11486" x="3417888" y="6194425"/>
          <p14:tracePt t="11495" x="3417888" y="6207125"/>
          <p14:tracePt t="11518" x="3417888" y="6218238"/>
          <p14:tracePt t="11542" x="3406775" y="6218238"/>
          <p14:tracePt t="11565" x="3394075" y="6218238"/>
          <p14:tracePt t="11581" x="3378200" y="6218238"/>
          <p14:tracePt t="11605" x="3365500" y="6207125"/>
          <p14:tracePt t="11629" x="3354388" y="6207125"/>
          <p14:tracePt t="11644" x="3354388" y="6194425"/>
          <p14:tracePt t="11652" x="3343275" y="6172200"/>
          <p14:tracePt t="11662" x="3343275" y="6132513"/>
          <p14:tracePt t="11668" x="3343275" y="6046788"/>
          <p14:tracePt t="11676" x="3343275" y="5972175"/>
          <p14:tracePt t="11684" x="3343275" y="5875338"/>
          <p14:tracePt t="11695" x="3343275" y="5749925"/>
          <p14:tracePt t="11700" x="3343275" y="5692775"/>
          <p14:tracePt t="11709" x="3365500" y="5565775"/>
          <p14:tracePt t="11716" x="3406775" y="5468938"/>
          <p14:tracePt t="11727" x="3429000" y="5383213"/>
          <p14:tracePt t="11732" x="3451225" y="5297488"/>
          <p14:tracePt t="11739" x="3479800" y="5235575"/>
          <p14:tracePt t="11748" x="3492500" y="5211763"/>
          <p14:tracePt t="11755" x="3514725" y="5160963"/>
          <p14:tracePt t="11763" x="3525838" y="5126038"/>
          <p14:tracePt t="11771" x="3554413" y="5097463"/>
          <p14:tracePt t="11779" x="3565525" y="5086350"/>
          <p14:tracePt t="11787" x="3565525" y="5075238"/>
          <p14:tracePt t="11795" x="3578225" y="5064125"/>
          <p14:tracePt t="11812" x="3589338" y="5064125"/>
          <p14:tracePt t="11818" x="3589338" y="5075238"/>
          <p14:tracePt t="11827" x="3589338" y="5097463"/>
          <p14:tracePt t="11834" x="3589338" y="5126038"/>
          <p14:tracePt t="11845" x="3589338" y="5149850"/>
          <p14:tracePt t="11851" x="3589338" y="5172075"/>
          <p14:tracePt t="11859" x="3589338" y="5200650"/>
          <p14:tracePt t="11866" x="3578225" y="5222875"/>
          <p14:tracePt t="11874" x="3565525" y="5246688"/>
          <p14:tracePt t="11889" x="3554413" y="5257800"/>
          <p14:tracePt t="11929" x="3565525" y="5257800"/>
          <p14:tracePt t="11937" x="3600450" y="5257800"/>
          <p14:tracePt t="11945" x="3640138" y="5257800"/>
          <p14:tracePt t="11953" x="3686175" y="5246688"/>
          <p14:tracePt t="11961" x="3749675" y="5246688"/>
          <p14:tracePt t="11969" x="3800475" y="5235575"/>
          <p14:tracePt t="11977" x="3857625" y="5235575"/>
          <p14:tracePt t="11985" x="3921125" y="5235575"/>
          <p14:tracePt t="11996" x="3983038" y="5235575"/>
          <p14:tracePt t="12001" x="4057650" y="5235575"/>
          <p14:tracePt t="12012" x="4114800" y="5235575"/>
          <p14:tracePt t="12017" x="4178300" y="5235575"/>
          <p14:tracePt t="12026" x="4240213" y="5235575"/>
          <p14:tracePt t="12032" x="4303713" y="5235575"/>
          <p14:tracePt t="12040" x="4325938" y="5235575"/>
          <p14:tracePt t="12048" x="4378325" y="5235575"/>
          <p14:tracePt t="12056" x="4411663" y="5235575"/>
          <p14:tracePt t="12064" x="4435475" y="5235575"/>
          <p14:tracePt t="12072" x="4464050" y="5235575"/>
          <p14:tracePt t="12080" x="4475163" y="5222875"/>
          <p14:tracePt t="12088" x="4486275" y="5222875"/>
          <p14:tracePt t="12095" x="4486275" y="5211763"/>
          <p14:tracePt t="12103" x="4497388" y="5200650"/>
          <p14:tracePt t="12127" x="4475163" y="5200650"/>
          <p14:tracePt t="12135" x="4446588" y="5211763"/>
          <p14:tracePt t="12145" x="4400550" y="5235575"/>
          <p14:tracePt t="12151" x="4349750" y="5275263"/>
          <p14:tracePt t="12160" x="4275138" y="5321300"/>
          <p14:tracePt t="12167" x="4200525" y="5372100"/>
          <p14:tracePt t="12178" x="4057650" y="5457825"/>
          <p14:tracePt t="12183" x="3954463" y="5503863"/>
          <p14:tracePt t="12190" x="3897313" y="5532438"/>
          <p14:tracePt t="12198" x="3800475" y="5578475"/>
          <p14:tracePt t="12206" x="3686175" y="5640388"/>
          <p14:tracePt t="12214" x="3600450" y="5692775"/>
          <p14:tracePt t="12222" x="3503613" y="5765800"/>
          <p14:tracePt t="12230" x="3406775" y="5840413"/>
          <p14:tracePt t="12238" x="3332163" y="5908675"/>
          <p14:tracePt t="12246" x="3268663" y="5983288"/>
          <p14:tracePt t="12254" x="3217863" y="6046788"/>
          <p14:tracePt t="12263" x="3171825" y="6132513"/>
          <p14:tracePt t="12270" x="3132138" y="6194425"/>
          <p14:tracePt t="12278" x="3108325" y="6257925"/>
          <p14:tracePt t="12285" x="3097213" y="6315075"/>
          <p14:tracePt t="12295" x="3086100" y="6378575"/>
          <p14:tracePt t="12302" x="3086100" y="6429375"/>
          <p14:tracePt t="12310" x="3086100" y="6475413"/>
          <p14:tracePt t="12318" x="3086100" y="6537325"/>
          <p14:tracePt t="12328" x="3097213" y="6589713"/>
          <p14:tracePt t="12335" x="3108325" y="6635750"/>
          <p14:tracePt t="12343" x="3121025" y="6664325"/>
          <p14:tracePt t="12351" x="3149600" y="6686550"/>
          <p14:tracePt t="12362" x="3149600" y="6721475"/>
          <p14:tracePt t="12368" x="3171825" y="6750050"/>
          <p14:tracePt t="12376" x="3171825" y="6772275"/>
          <p14:tracePt t="12385" x="3182938" y="6783388"/>
          <p14:tracePt t="12401" x="3182938" y="6794500"/>
          <p14:tracePt t="12410" x="3194050" y="6794500"/>
          <p14:tracePt t="12419" x="3206750" y="6794500"/>
          <p14:tracePt t="12428" x="3235325" y="6807200"/>
          <p14:tracePt t="12429" x="3257550" y="6807200"/>
          <p14:tracePt t="12436" x="3268663" y="6807200"/>
          <p14:tracePt t="12444" x="3292475" y="6807200"/>
          <p14:tracePt t="12452" x="3321050" y="6807200"/>
          <p14:tracePt t="12462" x="3343275" y="6807200"/>
          <p14:tracePt t="12468" x="3354388" y="6807200"/>
          <p14:tracePt t="12476" x="3378200" y="6807200"/>
          <p14:tracePt t="12485" x="3394075" y="6794500"/>
          <p14:tracePt t="12495" x="3406775" y="6783388"/>
          <p14:tracePt t="12502" x="3406775" y="6750050"/>
          <p14:tracePt t="12510" x="3406775" y="6708775"/>
          <p14:tracePt t="12518" x="3406775" y="6646863"/>
          <p14:tracePt t="12528" x="3406775" y="6550025"/>
          <p14:tracePt t="12535" x="3406775" y="6451600"/>
          <p14:tracePt t="12543" x="3378200" y="6315075"/>
          <p14:tracePt t="12552" x="3354388" y="6154738"/>
          <p14:tracePt t="12562" x="3343275" y="5961063"/>
          <p14:tracePt t="12563" x="3332163" y="5749925"/>
          <p14:tracePt t="12570" x="3332163" y="5554663"/>
          <p14:tracePt t="12578" x="3332163" y="5457825"/>
          <p14:tracePt t="12586" x="3332163" y="5308600"/>
          <p14:tracePt t="12595" x="3332163" y="5211763"/>
          <p14:tracePt t="12602" x="3343275" y="5172075"/>
          <p14:tracePt t="12610" x="3365500" y="5114925"/>
          <p14:tracePt t="12618" x="3394075" y="5064125"/>
          <p14:tracePt t="12630" x="3417888" y="5029200"/>
          <p14:tracePt t="12635" x="3440113" y="5000625"/>
          <p14:tracePt t="12643" x="3451225" y="4989513"/>
          <p14:tracePt t="12652" x="3479800" y="4989513"/>
          <p14:tracePt t="12663" x="3492500" y="4978400"/>
          <p14:tracePt t="12669" x="3503613" y="4978400"/>
          <p14:tracePt t="12676" x="3525838" y="4978400"/>
          <p14:tracePt t="12685" x="3554413" y="4978400"/>
          <p14:tracePt t="12695" x="3565525" y="4978400"/>
          <p14:tracePt t="12702" x="3589338" y="4978400"/>
          <p14:tracePt t="12710" x="3622675" y="5000625"/>
          <p14:tracePt t="12718" x="3663950" y="5011738"/>
          <p14:tracePt t="12729" x="3708400" y="5040313"/>
          <p14:tracePt t="12729" x="3749675" y="5051425"/>
          <p14:tracePt t="12737" x="3771900" y="5051425"/>
          <p14:tracePt t="12745" x="3835400" y="5064125"/>
          <p14:tracePt t="12752" x="3857625" y="5064125"/>
          <p14:tracePt t="12762" x="3932238" y="5075238"/>
          <p14:tracePt t="12768" x="3971925" y="5086350"/>
          <p14:tracePt t="12776" x="4006850" y="5097463"/>
          <p14:tracePt t="12785" x="4046538" y="5126038"/>
          <p14:tracePt t="12795" x="4092575" y="5137150"/>
          <p14:tracePt t="12802" x="4132263" y="5160963"/>
          <p14:tracePt t="12813" x="4154488" y="5172075"/>
          <p14:tracePt t="12819" x="4178300" y="5200650"/>
          <p14:tracePt t="12826" x="4217988" y="5222875"/>
          <p14:tracePt t="12835" x="4240213" y="5246688"/>
          <p14:tracePt t="12845" x="4251325" y="5257800"/>
          <p14:tracePt t="12852" x="4264025" y="5286375"/>
          <p14:tracePt t="12859" x="4275138" y="5297488"/>
          <p14:tracePt t="12869" x="4275138" y="5308600"/>
          <p14:tracePt t="12879" x="4275138" y="5332413"/>
          <p14:tracePt t="12885" x="4275138" y="5360988"/>
          <p14:tracePt t="12893" x="4275138" y="5383213"/>
          <p14:tracePt t="12902" x="4275138" y="5418138"/>
          <p14:tracePt t="12912" x="4275138" y="5457825"/>
          <p14:tracePt t="12912" x="4264025" y="5480050"/>
          <p14:tracePt t="12919" x="4251325" y="5521325"/>
          <p14:tracePt t="12926" x="4240213" y="5543550"/>
          <p14:tracePt t="12935" x="4229100" y="5578475"/>
          <p14:tracePt t="12946" x="4217988" y="5607050"/>
          <p14:tracePt t="12952" x="4189413" y="5664200"/>
          <p14:tracePt t="12959" x="4178300" y="5703888"/>
          <p14:tracePt t="12969" x="4165600" y="5737225"/>
          <p14:tracePt t="12979" x="4154488" y="5800725"/>
          <p14:tracePt t="12985" x="4143375" y="5864225"/>
          <p14:tracePt t="12993" x="4143375" y="5926138"/>
          <p14:tracePt t="13002" x="4114800" y="5994400"/>
          <p14:tracePt t="13012" x="4114800" y="6069013"/>
          <p14:tracePt t="13019" x="4103688" y="6132513"/>
          <p14:tracePt t="13026" x="4079875" y="6194425"/>
          <p14:tracePt t="13036" x="4068763" y="6240463"/>
          <p14:tracePt t="13045" x="4057650" y="6269038"/>
          <p14:tracePt t="13046" x="4029075" y="6303963"/>
          <p14:tracePt t="13053" x="4017963" y="6332538"/>
          <p14:tracePt t="13064" x="3994150" y="6343650"/>
          <p14:tracePt t="13298" x="3971925" y="6343650"/>
          <p14:tracePt t="13306" x="3943350" y="6343650"/>
          <p14:tracePt t="13314" x="3908425" y="6343650"/>
          <p14:tracePt t="13322" x="3846513" y="6354763"/>
          <p14:tracePt t="13331" x="3800475" y="6354763"/>
          <p14:tracePt t="13338" x="3686175" y="6354763"/>
          <p14:tracePt t="13346" x="3600450" y="6354763"/>
          <p14:tracePt t="13354" x="3492500" y="6332538"/>
          <p14:tracePt t="13362" x="3365500" y="6292850"/>
          <p14:tracePt t="13370" x="3246438" y="6240463"/>
          <p14:tracePt t="13378" x="3182938" y="6218238"/>
          <p14:tracePt t="13386" x="3086100" y="6172200"/>
          <p14:tracePt t="13395" x="2989263" y="6121400"/>
          <p14:tracePt t="13402" x="2903538" y="6086475"/>
          <p14:tracePt t="13409" x="2874963" y="6086475"/>
          <p14:tracePt t="13417" x="2811463" y="6057900"/>
          <p14:tracePt t="13428" x="2778125" y="6035675"/>
          <p14:tracePt t="13433" x="2743200" y="6022975"/>
          <p14:tracePt t="13441" x="2703513" y="6011863"/>
          <p14:tracePt t="13449" x="2668588" y="5983288"/>
          <p14:tracePt t="13457" x="2657475" y="5961063"/>
          <p14:tracePt t="13465" x="2628900" y="5926138"/>
          <p14:tracePt t="13473" x="2617788" y="5886450"/>
          <p14:tracePt t="13480" x="2617788" y="5864225"/>
          <p14:tracePt t="13488" x="2617788" y="5822950"/>
          <p14:tracePt t="13497" x="2617788" y="5800725"/>
          <p14:tracePt t="13504" x="2617788" y="5778500"/>
          <p14:tracePt t="13512" x="2617788" y="5749925"/>
          <p14:tracePt t="13520" x="2617788" y="5726113"/>
          <p14:tracePt t="13528" x="2617788" y="5715000"/>
          <p14:tracePt t="13536" x="2628900" y="5703888"/>
          <p14:tracePt t="13544" x="2640013" y="5680075"/>
          <p14:tracePt t="13552" x="2657475" y="5651500"/>
          <p14:tracePt t="13562" x="2679700" y="5629275"/>
          <p14:tracePt t="13569" x="2692400" y="5589588"/>
          <p14:tracePt t="13576" x="2703513" y="5543550"/>
          <p14:tracePt t="13586" x="2725738" y="5492750"/>
          <p14:tracePt t="13595" x="2754313" y="5446713"/>
          <p14:tracePt t="13603" x="2765425" y="5383213"/>
          <p14:tracePt t="13609" x="2778125" y="5360988"/>
          <p14:tracePt t="13619" x="2789238" y="5308600"/>
          <p14:tracePt t="13628" x="2800350" y="5275263"/>
          <p14:tracePt t="13636" x="2811463" y="5246688"/>
          <p14:tracePt t="13643" x="2811463" y="5235575"/>
          <p14:tracePt t="13653" x="2828925" y="5211763"/>
          <p14:tracePt t="13662" x="2828925" y="5200650"/>
          <p14:tracePt t="13663" x="2840038" y="5200650"/>
          <p14:tracePt t="13671" x="2840038" y="5189538"/>
          <p14:tracePt t="13686" x="2851150" y="5189538"/>
          <p14:tracePt t="13695" x="2851150" y="5172075"/>
          <p14:tracePt t="13718" x="2863850" y="5172075"/>
          <p14:tracePt t="13742" x="2874963" y="5172075"/>
          <p14:tracePt t="13750" x="2874963" y="5160963"/>
          <p14:tracePt t="13765" x="2886075" y="5160963"/>
          <p14:tracePt t="13781" x="2903538" y="5160963"/>
          <p14:tracePt t="13805" x="2914650" y="5160963"/>
          <p14:tracePt t="13813" x="2925763" y="5160963"/>
          <p14:tracePt t="13821" x="2925763" y="5149850"/>
          <p14:tracePt t="13829" x="2936875" y="5149850"/>
          <p14:tracePt t="13844" x="2949575" y="5137150"/>
          <p14:tracePt t="13853" x="2960688" y="5126038"/>
          <p14:tracePt t="13861" x="2960688" y="5114925"/>
          <p14:tracePt t="13870" x="2971800" y="5097463"/>
          <p14:tracePt t="13879" x="3000375" y="5075238"/>
          <p14:tracePt t="13884" x="3011488" y="5064125"/>
          <p14:tracePt t="13893" x="3022600" y="5029200"/>
          <p14:tracePt t="13900" x="3046413" y="4989513"/>
          <p14:tracePt t="13911" x="3074988" y="4954588"/>
          <p14:tracePt t="13916" x="3108325" y="4892675"/>
          <p14:tracePt t="13924" x="3121025" y="4840288"/>
          <p14:tracePt t="13932" x="3160713" y="4794250"/>
          <p14:tracePt t="13939" x="3182938" y="4732338"/>
          <p14:tracePt t="13948" x="3194050" y="4708525"/>
          <p14:tracePt t="13955" x="3217863" y="4657725"/>
          <p14:tracePt t="13963" x="3235325" y="4622800"/>
          <p14:tracePt t="13971" x="3257550" y="4594225"/>
          <p14:tracePt t="13979" x="3268663" y="4572000"/>
          <p14:tracePt t="13987" x="3279775" y="4549775"/>
          <p14:tracePt t="13995" x="3292475" y="4537075"/>
          <p14:tracePt t="14003" x="3303588" y="4521200"/>
          <p14:tracePt t="14020" x="3321050" y="4508500"/>
          <p14:tracePt t="14027" x="3332163" y="4508500"/>
          <p14:tracePt t="14045" x="3343275" y="4508500"/>
          <p14:tracePt t="14050" x="3354388" y="4508500"/>
          <p14:tracePt t="14059" x="3365500" y="4508500"/>
          <p14:tracePt t="14082" x="3378200" y="4508500"/>
          <p14:tracePt t="14098" x="3378200" y="4521200"/>
          <p14:tracePt t="14106" x="3378200" y="4549775"/>
          <p14:tracePt t="14114" x="3378200" y="4560888"/>
          <p14:tracePt t="14121" x="3378200" y="4594225"/>
          <p14:tracePt t="14130" x="3378200" y="4635500"/>
          <p14:tracePt t="14138" x="3365500" y="4657725"/>
          <p14:tracePt t="14145" x="3354388" y="4721225"/>
          <p14:tracePt t="14153" x="3343275" y="4743450"/>
          <p14:tracePt t="14161" x="3332163" y="4783138"/>
          <p14:tracePt t="14170" x="3321050" y="4818063"/>
          <p14:tracePt t="14177" x="3321050" y="4851400"/>
          <p14:tracePt t="14187" x="3303588" y="4914900"/>
          <p14:tracePt t="14195" x="3303588" y="4954588"/>
          <p14:tracePt t="14203" x="3303588" y="4989513"/>
          <p14:tracePt t="14209" x="3292475" y="5029200"/>
          <p14:tracePt t="14220" x="3292475" y="5075238"/>
          <p14:tracePt t="14228" x="3292475" y="5137150"/>
          <p14:tracePt t="14236" x="3279775" y="5200650"/>
          <p14:tracePt t="14240" x="3268663" y="5286375"/>
          <p14:tracePt t="14253" x="3257550" y="5360988"/>
          <p14:tracePt t="14256" x="3246438" y="5457825"/>
          <p14:tracePt t="14270" x="3217863" y="5565775"/>
          <p14:tracePt t="14272" x="3194050" y="5664200"/>
          <p14:tracePt t="14286" x="3171825" y="5765800"/>
          <p14:tracePt t="14288" x="3149600" y="5864225"/>
          <p14:tracePt t="14303" x="3108325" y="5961063"/>
          <p14:tracePt t="14304" x="3086100" y="6022975"/>
          <p14:tracePt t="14311" x="3074988" y="6057900"/>
          <p14:tracePt t="14320" x="3046413" y="6097588"/>
          <p14:tracePt t="14328" x="3022600" y="6143625"/>
          <p14:tracePt t="14336" x="3011488" y="6172200"/>
          <p14:tracePt t="14343" x="3000375" y="6183313"/>
          <p14:tracePt t="14353" x="2989263" y="6183313"/>
          <p14:tracePt t="14362" x="2971800" y="6194425"/>
          <p14:tracePt t="14383" x="2971800" y="6183313"/>
          <p14:tracePt t="14390" x="2971800" y="6172200"/>
          <p14:tracePt t="14400" x="2971800" y="6143625"/>
          <p14:tracePt t="14406" x="2971800" y="6108700"/>
          <p14:tracePt t="14414" x="2989263" y="6069013"/>
          <p14:tracePt t="14422" x="3000375" y="6035675"/>
          <p14:tracePt t="14430" x="3011488" y="5994400"/>
          <p14:tracePt t="14438" x="3035300" y="5937250"/>
          <p14:tracePt t="14446" x="3057525" y="5886450"/>
          <p14:tracePt t="14454" x="3074988" y="5840413"/>
          <p14:tracePt t="14462" x="3108325" y="5765800"/>
          <p14:tracePt t="14470" x="3132138" y="5715000"/>
          <p14:tracePt t="14478" x="3171825" y="5651500"/>
          <p14:tracePt t="14487" x="3206750" y="5589588"/>
          <p14:tracePt t="14494" x="3246438" y="5532438"/>
          <p14:tracePt t="14503" x="3279775" y="5480050"/>
          <p14:tracePt t="14512" x="3321050" y="5435600"/>
          <p14:tracePt t="14520" x="3343275" y="5394325"/>
          <p14:tracePt t="14526" x="3365500" y="5372100"/>
          <p14:tracePt t="14537" x="3406775" y="5297488"/>
          <p14:tracePt t="14544" x="3417888" y="5286375"/>
          <p14:tracePt t="14553" x="3440113" y="5246688"/>
          <p14:tracePt t="14557" x="3463925" y="5211763"/>
          <p14:tracePt t="14570" x="3479800" y="5189538"/>
          <p14:tracePt t="14573" x="3479800" y="5172075"/>
          <p14:tracePt t="14587" x="3492500" y="5149850"/>
          <p14:tracePt t="14589" x="3503613" y="5137150"/>
          <p14:tracePt t="14603" x="3514725" y="5126038"/>
          <p14:tracePt t="14620" x="3525838" y="5114925"/>
          <p14:tracePt t="14621" x="3536950" y="5097463"/>
          <p14:tracePt t="14636" x="3554413" y="5086350"/>
          <p14:tracePt t="14645" x="3565525" y="5075238"/>
          <p14:tracePt t="14660" x="3578225" y="5064125"/>
          <p14:tracePt t="14671" x="3578225" y="5051425"/>
          <p14:tracePt t="14676" x="3589338" y="5051425"/>
          <p14:tracePt t="14687" x="3589338" y="5040313"/>
          <p14:tracePt t="14695" x="3600450" y="5029200"/>
          <p14:tracePt t="14707" x="3611563" y="5029200"/>
          <p14:tracePt t="14715" x="3611563" y="5011738"/>
          <p14:tracePt t="14731" x="3622675" y="5000625"/>
          <p14:tracePt t="14747" x="3640138" y="5000625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其他注意事項</a:t>
            </a:r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24C18671-78A4-4C4B-B06B-224B2A1F0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架構需要符合作業要求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形狀辨識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en-US" altLang="zh-TW" sz="2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getType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面積計算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…</a:t>
            </a:r>
          </a:p>
          <a:p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請注意各種特例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四邊形變成一個點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一條線 或是三角形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凹型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94543" y="5879074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FF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複雜多邊形不再本次作業範圍內</a:t>
            </a:r>
          </a:p>
        </p:txBody>
      </p:sp>
      <p:sp>
        <p:nvSpPr>
          <p:cNvPr id="4" name="手繪多邊形 3"/>
          <p:cNvSpPr/>
          <p:nvPr/>
        </p:nvSpPr>
        <p:spPr>
          <a:xfrm>
            <a:off x="5860031" y="4637014"/>
            <a:ext cx="2301240" cy="1242060"/>
          </a:xfrm>
          <a:custGeom>
            <a:avLst/>
            <a:gdLst>
              <a:gd name="connsiteX0" fmla="*/ 0 w 2301240"/>
              <a:gd name="connsiteY0" fmla="*/ 967740 h 1242060"/>
              <a:gd name="connsiteX1" fmla="*/ 0 w 2301240"/>
              <a:gd name="connsiteY1" fmla="*/ 967740 h 1242060"/>
              <a:gd name="connsiteX2" fmla="*/ 297180 w 2301240"/>
              <a:gd name="connsiteY2" fmla="*/ 0 h 1242060"/>
              <a:gd name="connsiteX3" fmla="*/ 1943100 w 2301240"/>
              <a:gd name="connsiteY3" fmla="*/ 1242060 h 1242060"/>
              <a:gd name="connsiteX4" fmla="*/ 2301240 w 2301240"/>
              <a:gd name="connsiteY4" fmla="*/ 281940 h 1242060"/>
              <a:gd name="connsiteX5" fmla="*/ 0 w 2301240"/>
              <a:gd name="connsiteY5" fmla="*/ 967740 h 1242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1240" h="1242060">
                <a:moveTo>
                  <a:pt x="0" y="967740"/>
                </a:moveTo>
                <a:lnTo>
                  <a:pt x="0" y="967740"/>
                </a:lnTo>
                <a:lnTo>
                  <a:pt x="297180" y="0"/>
                </a:lnTo>
                <a:lnTo>
                  <a:pt x="1943100" y="1242060"/>
                </a:lnTo>
                <a:lnTo>
                  <a:pt x="2301240" y="281940"/>
                </a:lnTo>
                <a:lnTo>
                  <a:pt x="0" y="967740"/>
                </a:lnTo>
                <a:close/>
              </a:path>
            </a:pathLst>
          </a:cu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禁止標誌 5"/>
          <p:cNvSpPr/>
          <p:nvPr/>
        </p:nvSpPr>
        <p:spPr>
          <a:xfrm>
            <a:off x="6782051" y="5031493"/>
            <a:ext cx="457200" cy="457200"/>
          </a:xfrm>
          <a:prstGeom prst="noSmoking">
            <a:avLst>
              <a:gd name="adj" fmla="val 1041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858425" y="251239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b="1" dirty="0"/>
              <a:t>P</a:t>
            </a:r>
            <a:endParaRPr kumimoji="1" lang="zh-TW" altLang="en-US" sz="4000" b="1" dirty="0"/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4362A7BA-7A40-4B45-0718-8AB8904222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421"/>
    </mc:Choice>
    <mc:Fallback xmlns="">
      <p:transition spd="slow" advTm="504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73" x="3503613" y="4978400"/>
          <p14:tracePt t="977" x="3343275" y="4926013"/>
          <p14:tracePt t="993" x="3046413" y="4806950"/>
          <p14:tracePt t="998" x="2925763" y="4754563"/>
          <p14:tracePt t="1006" x="2828925" y="4721225"/>
          <p14:tracePt t="1014" x="2743200" y="4679950"/>
          <p14:tracePt t="1023" x="2657475" y="4657725"/>
          <p14:tracePt t="1030" x="2582863" y="4646613"/>
          <p14:tracePt t="1038" x="2520950" y="4635500"/>
          <p14:tracePt t="1045" x="2393950" y="4606925"/>
          <p14:tracePt t="1056" x="2308225" y="4583113"/>
          <p14:tracePt t="1061" x="2274888" y="4583113"/>
          <p14:tracePt t="1070" x="2189163" y="4583113"/>
          <p14:tracePt t="1077" x="2149475" y="4583113"/>
          <p14:tracePt t="1106" x="2103438" y="4668838"/>
          <p14:tracePt t="1109" x="2103438" y="4697413"/>
          <p14:tracePt t="1120" x="2103438" y="4732338"/>
          <p14:tracePt t="1124" x="2103438" y="4783138"/>
          <p14:tracePt t="1139" x="2103438" y="4794250"/>
          <p14:tracePt t="1156" x="2114550" y="4868863"/>
          <p14:tracePt t="1157" x="2125663" y="4892675"/>
          <p14:tracePt t="1164" x="2136775" y="4914900"/>
          <p14:tracePt t="1172" x="2149475" y="4926013"/>
          <p14:tracePt t="1180" x="2160588" y="4954588"/>
          <p14:tracePt t="1189" x="2160588" y="4965700"/>
          <p14:tracePt t="1196" x="2178050" y="4978400"/>
          <p14:tracePt t="1204" x="2178050" y="4989513"/>
          <p14:tracePt t="1212" x="2189163" y="4989513"/>
          <p14:tracePt t="1223" x="2189163" y="5000625"/>
          <p14:tracePt t="1228" x="2200275" y="5011738"/>
          <p14:tracePt t="1237" x="2200275" y="5029200"/>
          <p14:tracePt t="1243" x="2211388" y="5029200"/>
          <p14:tracePt t="1253" x="2222500" y="5029200"/>
          <p14:tracePt t="1273" x="2263775" y="5029200"/>
          <p14:tracePt t="1275" x="2297113" y="5000625"/>
          <p14:tracePt t="1287" x="2349500" y="4943475"/>
          <p14:tracePt t="1291" x="2393950" y="4868863"/>
          <p14:tracePt t="1306" x="2446338" y="4754563"/>
          <p14:tracePt t="1309" x="2497138" y="4622800"/>
          <p14:tracePt t="1320" x="2554288" y="4475163"/>
          <p14:tracePt t="1322" x="2617788" y="4303713"/>
          <p14:tracePt t="1340" x="2754313" y="3908425"/>
          <p14:tracePt t="1346" x="2828925" y="3686175"/>
          <p14:tracePt t="1354" x="2914650" y="3451225"/>
          <p14:tracePt t="1362" x="3000375" y="3194050"/>
          <p14:tracePt t="1373" x="3086100" y="2936875"/>
          <p14:tracePt t="1378" x="3160713" y="2703513"/>
          <p14:tracePt t="1387" x="3235325" y="2479675"/>
          <p14:tracePt t="1394" x="3257550" y="2393950"/>
          <p14:tracePt t="1404" x="3279775" y="2349500"/>
          <p14:tracePt t="1424" x="3354388" y="2189163"/>
          <p14:tracePt t="1599" x="3343275" y="2189163"/>
          <p14:tracePt t="1607" x="3332163" y="2189163"/>
          <p14:tracePt t="1615" x="3303588" y="2189163"/>
          <p14:tracePt t="1623" x="3279775" y="2178050"/>
          <p14:tracePt t="1631" x="3246438" y="2149475"/>
          <p14:tracePt t="1639" x="3194050" y="2114550"/>
          <p14:tracePt t="1647" x="3149600" y="2074863"/>
          <p14:tracePt t="1655" x="3108325" y="2028825"/>
          <p14:tracePt t="1663" x="3086100" y="2006600"/>
          <p14:tracePt t="1671" x="3057525" y="1965325"/>
          <p14:tracePt t="1678" x="3035300" y="1943100"/>
          <p14:tracePt t="1689" x="3022600" y="1914525"/>
          <p14:tracePt t="1694" x="3011488" y="1903413"/>
          <p14:tracePt t="1704" x="3011488" y="1892300"/>
          <p14:tracePt t="1710" x="3000375" y="1879600"/>
          <p14:tracePt t="1765" x="3000375" y="1931988"/>
          <p14:tracePt t="1774" x="3000375" y="1978025"/>
          <p14:tracePt t="1781" x="3000375" y="2028825"/>
          <p14:tracePt t="1790" x="3000375" y="2092325"/>
          <p14:tracePt t="1797" x="3000375" y="2114550"/>
          <p14:tracePt t="1805" x="3000375" y="2200275"/>
          <p14:tracePt t="1813" x="3000375" y="2251075"/>
          <p14:tracePt t="1822" x="3000375" y="2308225"/>
          <p14:tracePt t="1829" x="3000375" y="2382838"/>
          <p14:tracePt t="1838" x="3000375" y="2446338"/>
          <p14:tracePt t="1845" x="3000375" y="2520950"/>
          <p14:tracePt t="1856" x="3000375" y="2582863"/>
          <p14:tracePt t="1861" x="3000375" y="2657475"/>
          <p14:tracePt t="1870" x="3000375" y="2692400"/>
          <p14:tracePt t="1876" x="3000375" y="2778125"/>
          <p14:tracePt t="1884" x="3000375" y="2800350"/>
          <p14:tracePt t="1892" x="2989263" y="2851150"/>
          <p14:tracePt t="1900" x="2971800" y="2886075"/>
          <p14:tracePt t="1908" x="2960688" y="2925763"/>
          <p14:tracePt t="1916" x="2936875" y="2949575"/>
          <p14:tracePt t="1924" x="2925763" y="2989263"/>
          <p14:tracePt t="1932" x="2914650" y="3011488"/>
          <p14:tracePt t="1940" x="2874963" y="3046413"/>
          <p14:tracePt t="2217" x="2863850" y="3022600"/>
          <p14:tracePt t="2225" x="2851150" y="2989263"/>
          <p14:tracePt t="2233" x="2828925" y="2949575"/>
          <p14:tracePt t="2241" x="2811463" y="2903538"/>
          <p14:tracePt t="2249" x="2800350" y="2874963"/>
          <p14:tracePt t="2257" x="2789238" y="2840038"/>
          <p14:tracePt t="2264" x="2778125" y="2800350"/>
          <p14:tracePt t="2272" x="2778125" y="2778125"/>
          <p14:tracePt t="2280" x="2778125" y="2754313"/>
          <p14:tracePt t="2289" x="2765425" y="2725738"/>
          <p14:tracePt t="2296" x="2765425" y="2714625"/>
          <p14:tracePt t="2304" x="2765425" y="2703513"/>
          <p14:tracePt t="2312" x="2765425" y="2692400"/>
          <p14:tracePt t="2323" x="2765425" y="2679700"/>
          <p14:tracePt t="2328" x="2765425" y="2668588"/>
          <p14:tracePt t="2337" x="2765425" y="2657475"/>
          <p14:tracePt t="2355" x="2765425" y="2640013"/>
          <p14:tracePt t="2367" x="2765425" y="2628900"/>
          <p14:tracePt t="2415" x="2754313" y="2640013"/>
          <p14:tracePt t="2422" x="2754313" y="2657475"/>
          <p14:tracePt t="2430" x="2754313" y="2668588"/>
          <p14:tracePt t="2439" x="2743200" y="2679700"/>
          <p14:tracePt t="2446" x="2725738" y="2692400"/>
          <p14:tracePt t="2454" x="2714625" y="2703513"/>
          <p14:tracePt t="2462" x="2703513" y="2714625"/>
          <p14:tracePt t="2473" x="2692400" y="2743200"/>
          <p14:tracePt t="2478" x="2668588" y="2765425"/>
          <p14:tracePt t="2489" x="2640013" y="2789238"/>
          <p14:tracePt t="2494" x="2628900" y="2800350"/>
          <p14:tracePt t="2504" x="2617788" y="2840038"/>
          <p14:tracePt t="2510" x="2606675" y="2863850"/>
          <p14:tracePt t="2522" x="2593975" y="2874963"/>
          <p14:tracePt t="2526" x="2582863" y="2903538"/>
          <p14:tracePt t="2537" x="2565400" y="2914650"/>
          <p14:tracePt t="2549" x="2554288" y="2925763"/>
          <p14:tracePt t="2581" x="2554288" y="2936875"/>
          <p14:tracePt t="2605" x="2543175" y="2936875"/>
          <p14:tracePt t="2613" x="2543175" y="2949575"/>
          <p14:tracePt t="2623" x="2532063" y="2960688"/>
          <p14:tracePt t="2628" x="2532063" y="2989263"/>
          <p14:tracePt t="2638" x="2520950" y="3000375"/>
          <p14:tracePt t="2645" x="2520950" y="3011488"/>
          <p14:tracePt t="2656" x="2508250" y="3022600"/>
          <p14:tracePt t="2660" x="2508250" y="3046413"/>
          <p14:tracePt t="2670" x="2497138" y="3057525"/>
          <p14:tracePt t="2684" x="2497138" y="3074988"/>
          <p14:tracePt t="2692" x="2479675" y="3074988"/>
          <p14:tracePt t="2699" x="2479675" y="3086100"/>
          <p14:tracePt t="2715" x="2479675" y="3097213"/>
          <p14:tracePt t="2724" x="2468563" y="3097213"/>
          <p14:tracePt t="2731" x="2468563" y="3108325"/>
          <p14:tracePt t="2741" x="2468563" y="3121025"/>
          <p14:tracePt t="2747" x="2468563" y="3132138"/>
          <p14:tracePt t="2755" x="2468563" y="3149600"/>
          <p14:tracePt t="2763" x="2468563" y="3160713"/>
          <p14:tracePt t="3000" x="2468563" y="3132138"/>
          <p14:tracePt t="3009" x="2457450" y="3108325"/>
          <p14:tracePt t="3016" x="2435225" y="3074988"/>
          <p14:tracePt t="3024" x="2435225" y="3046413"/>
          <p14:tracePt t="3032" x="2422525" y="3022600"/>
          <p14:tracePt t="3040" x="2411413" y="3000375"/>
          <p14:tracePt t="3048" x="2393950" y="2971800"/>
          <p14:tracePt t="3056" x="2382838" y="2960688"/>
          <p14:tracePt t="3064" x="2382838" y="2949575"/>
          <p14:tracePt t="3072" x="2382838" y="2936875"/>
          <p14:tracePt t="3089" x="2371725" y="2936875"/>
          <p14:tracePt t="3104" x="2371725" y="2925763"/>
          <p14:tracePt t="3127" x="2371725" y="2914650"/>
          <p14:tracePt t="3151" x="2371725" y="2903538"/>
          <p14:tracePt t="3190" x="2371725" y="2886075"/>
          <p14:tracePt t="3214" x="2382838" y="2886075"/>
          <p14:tracePt t="3246" x="2393950" y="2886075"/>
          <p14:tracePt t="3262" x="2411413" y="2886075"/>
          <p14:tracePt t="3270" x="2422525" y="2903538"/>
          <p14:tracePt t="3277" x="2435225" y="2925763"/>
          <p14:tracePt t="3290" x="2457450" y="2949575"/>
          <p14:tracePt t="3293" x="2468563" y="2971800"/>
          <p14:tracePt t="3302" x="2497138" y="3011488"/>
          <p14:tracePt t="3309" x="2508250" y="3022600"/>
          <p14:tracePt t="3317" x="2520950" y="3046413"/>
          <p14:tracePt t="3325" x="2543175" y="3086100"/>
          <p14:tracePt t="3333" x="2554288" y="3108325"/>
          <p14:tracePt t="3341" x="2565400" y="3121025"/>
          <p14:tracePt t="3349" x="2582863" y="3149600"/>
          <p14:tracePt t="3357" x="2582863" y="3160713"/>
          <p14:tracePt t="3365" x="2582863" y="3182938"/>
          <p14:tracePt t="3372" x="2593975" y="3194050"/>
          <p14:tracePt t="3380" x="2593975" y="3217863"/>
          <p14:tracePt t="3389" x="2593975" y="3257550"/>
          <p14:tracePt t="3396" x="2593975" y="3279775"/>
          <p14:tracePt t="3404" x="2593975" y="3292475"/>
          <p14:tracePt t="3412" x="2593975" y="3332163"/>
          <p14:tracePt t="3423" x="2593975" y="3354388"/>
          <p14:tracePt t="3428" x="2593975" y="3378200"/>
          <p14:tracePt t="3438" x="2593975" y="3406775"/>
          <p14:tracePt t="3444" x="2593975" y="3429000"/>
          <p14:tracePt t="3456" x="2593975" y="3451225"/>
          <p14:tracePt t="3460" x="2593975" y="3463925"/>
          <p14:tracePt t="3471" x="2593975" y="3479800"/>
          <p14:tracePt t="3475" x="2593975" y="3492500"/>
          <p14:tracePt t="3489" x="2593975" y="3514725"/>
          <p14:tracePt t="3504" x="2606675" y="3525838"/>
          <p14:tracePt t="3507" x="2617788" y="3525838"/>
          <p14:tracePt t="3522" x="2617788" y="3536950"/>
          <p14:tracePt t="3523" x="2628900" y="3536950"/>
          <p14:tracePt t="3531" x="2640013" y="3536950"/>
          <p14:tracePt t="3542" x="2657475" y="3536950"/>
          <p14:tracePt t="3547" x="2657475" y="3514725"/>
          <p14:tracePt t="3784" x="2668588" y="3514725"/>
          <p14:tracePt t="3792" x="2703513" y="3514725"/>
          <p14:tracePt t="3800" x="2743200" y="3503613"/>
          <p14:tracePt t="3810" x="2789238" y="3503613"/>
          <p14:tracePt t="3816" x="2840038" y="3492500"/>
          <p14:tracePt t="3823" x="2925763" y="3463925"/>
          <p14:tracePt t="3831" x="3000375" y="3451225"/>
          <p14:tracePt t="3840" x="3086100" y="3417888"/>
          <p14:tracePt t="3847" x="3182938" y="3378200"/>
          <p14:tracePt t="3855" x="3279775" y="3343275"/>
          <p14:tracePt t="3863" x="3365500" y="3303588"/>
          <p14:tracePt t="3872" x="3451225" y="3257550"/>
          <p14:tracePt t="3879" x="3525838" y="3206750"/>
          <p14:tracePt t="3887" x="3600450" y="3149600"/>
          <p14:tracePt t="3895" x="3663950" y="3086100"/>
          <p14:tracePt t="3906" x="3725863" y="3022600"/>
          <p14:tracePt t="3910" x="3760788" y="2971800"/>
          <p14:tracePt t="3919" x="3811588" y="2903538"/>
          <p14:tracePt t="3926" x="3835400" y="2851150"/>
          <p14:tracePt t="3937" x="3857625" y="2789238"/>
          <p14:tracePt t="3942" x="3857625" y="2765425"/>
          <p14:tracePt t="3950" x="3868738" y="2714625"/>
          <p14:tracePt t="3958" x="3886200" y="2692400"/>
          <p14:tracePt t="3966" x="3886200" y="2668588"/>
          <p14:tracePt t="3974" x="3886200" y="2640013"/>
          <p14:tracePt t="3982" x="3886200" y="2628900"/>
          <p14:tracePt t="4101" x="3886200" y="2640013"/>
          <p14:tracePt t="4108" x="3886200" y="2657475"/>
          <p14:tracePt t="4116" x="3868738" y="2657475"/>
          <p14:tracePt t="4132" x="3868738" y="2668588"/>
          <p14:tracePt t="4148" x="3857625" y="2668588"/>
          <p14:tracePt t="4164" x="3846513" y="2679700"/>
          <p14:tracePt t="4188" x="3835400" y="2692400"/>
          <p14:tracePt t="4196" x="3822700" y="2692400"/>
          <p14:tracePt t="4219" x="3811588" y="2703513"/>
          <p14:tracePt t="4236" x="3811588" y="2714625"/>
          <p14:tracePt t="4251" x="3800475" y="2725738"/>
          <p14:tracePt t="4259" x="3800475" y="2743200"/>
          <p14:tracePt t="4267" x="3783013" y="2754313"/>
          <p14:tracePt t="4275" x="3783013" y="2778125"/>
          <p14:tracePt t="4283" x="3771900" y="2800350"/>
          <p14:tracePt t="4291" x="3771900" y="2840038"/>
          <p14:tracePt t="4298" x="3771900" y="2874963"/>
          <p14:tracePt t="4306" x="3771900" y="2925763"/>
          <p14:tracePt t="4314" x="3771900" y="2960688"/>
          <p14:tracePt t="4323" x="3771900" y="3011488"/>
          <p14:tracePt t="4330" x="3771900" y="3046413"/>
          <p14:tracePt t="4338" x="3783013" y="3097213"/>
          <p14:tracePt t="4346" x="3800475" y="3132138"/>
          <p14:tracePt t="4355" x="3822700" y="3171825"/>
          <p14:tracePt t="4362" x="3846513" y="3206750"/>
          <p14:tracePt t="4373" x="3868738" y="3257550"/>
          <p14:tracePt t="4377" x="3908425" y="3292475"/>
          <p14:tracePt t="4386" x="3954463" y="3343275"/>
          <p14:tracePt t="4393" x="4006850" y="3378200"/>
          <p14:tracePt t="4406" x="4057650" y="3406775"/>
          <p14:tracePt t="4409" x="4068763" y="3417888"/>
          <p14:tracePt t="4420" x="4114800" y="3440113"/>
          <p14:tracePt t="4425" x="4154488" y="3451225"/>
          <p14:tracePt t="4439" x="4178300" y="3463925"/>
          <p14:tracePt t="4442" x="4200525" y="3463925"/>
          <p14:tracePt t="4453" x="4240213" y="3463925"/>
          <p14:tracePt t="4456" x="4264025" y="3463925"/>
          <p14:tracePt t="4473" x="4275138" y="3463925"/>
          <p14:tracePt t="4474" x="4303713" y="3463925"/>
          <p14:tracePt t="4480" x="4325938" y="3463925"/>
          <p14:tracePt t="4488" x="4349750" y="3463925"/>
          <p14:tracePt t="4496" x="4378325" y="3463925"/>
          <p14:tracePt t="4506" x="4400550" y="3451225"/>
          <p14:tracePt t="4512" x="4411663" y="3440113"/>
          <p14:tracePt t="4520" x="4435475" y="3429000"/>
          <p14:tracePt t="4528" x="4464050" y="3429000"/>
          <p14:tracePt t="4539" x="4475163" y="3417888"/>
          <p14:tracePt t="4544" x="4497388" y="3406775"/>
          <p14:tracePt t="4553" x="4508500" y="3394075"/>
          <p14:tracePt t="4559" x="4521200" y="3394075"/>
          <p14:tracePt t="4572" x="4537075" y="3378200"/>
          <p14:tracePt t="4576" x="4549775" y="3365500"/>
          <p14:tracePt t="4586" x="4560888" y="3365500"/>
          <p14:tracePt t="4591" x="4572000" y="3354388"/>
          <p14:tracePt t="4606" x="4572000" y="3343275"/>
          <p14:tracePt t="4623" x="4583113" y="3332163"/>
          <p14:tracePt t="4624" x="4583113" y="3321050"/>
          <p14:tracePt t="4631" x="4583113" y="3303588"/>
          <p14:tracePt t="4639" x="4583113" y="3292475"/>
          <p14:tracePt t="4852" x="4572000" y="3292475"/>
          <p14:tracePt t="4860" x="4560888" y="3292475"/>
          <p14:tracePt t="4869" x="4521200" y="3292475"/>
          <p14:tracePt t="4880" x="4486275" y="3292475"/>
          <p14:tracePt t="4884" x="4435475" y="3292475"/>
          <p14:tracePt t="4892" x="4400550" y="3292475"/>
          <p14:tracePt t="4900" x="4325938" y="3279775"/>
          <p14:tracePt t="4908" x="4264025" y="3257550"/>
          <p14:tracePt t="4916" x="4189413" y="3235325"/>
          <p14:tracePt t="4923" x="4103688" y="3194050"/>
          <p14:tracePt t="4931" x="4029075" y="3149600"/>
          <p14:tracePt t="4940" x="3954463" y="3108325"/>
          <p14:tracePt t="4947" x="3886200" y="3057525"/>
          <p14:tracePt t="4955" x="3800475" y="3011488"/>
          <p14:tracePt t="4963" x="3736975" y="2971800"/>
          <p14:tracePt t="4973" x="3697288" y="2960688"/>
          <p14:tracePt t="4979" x="3651250" y="2925763"/>
          <p14:tracePt t="4987" x="3600450" y="2903538"/>
          <p14:tracePt t="4995" x="3565525" y="2886075"/>
          <p14:tracePt t="5006" x="3536950" y="2874963"/>
          <p14:tracePt t="5011" x="3514725" y="2863850"/>
          <p14:tracePt t="5020" x="3492500" y="2851150"/>
          <p14:tracePt t="5037" x="3479800" y="2851150"/>
          <p14:tracePt t="5042" x="3479800" y="2840038"/>
          <p14:tracePt t="5248" x="3463925" y="2851150"/>
          <p14:tracePt t="5256" x="3463925" y="2863850"/>
          <p14:tracePt t="5264" x="3451225" y="2874963"/>
          <p14:tracePt t="5273" x="3451225" y="2886075"/>
          <p14:tracePt t="5279" x="3451225" y="2925763"/>
          <p14:tracePt t="5288" x="3451225" y="2960688"/>
          <p14:tracePt t="5295" x="3451225" y="3000375"/>
          <p14:tracePt t="5306" x="3451225" y="3035300"/>
          <p14:tracePt t="5311" x="3451225" y="3074988"/>
          <p14:tracePt t="5319" x="3463925" y="3097213"/>
          <p14:tracePt t="5327" x="3492500" y="3121025"/>
          <p14:tracePt t="5339" x="3503613" y="3149600"/>
          <p14:tracePt t="5343" x="3525838" y="3171825"/>
          <p14:tracePt t="5352" x="3536950" y="3182938"/>
          <p14:tracePt t="5359" x="3565525" y="3194050"/>
          <p14:tracePt t="5367" x="3578225" y="3206750"/>
          <p14:tracePt t="5375" x="3589338" y="3217863"/>
          <p14:tracePt t="5382" x="3600450" y="3217863"/>
          <p14:tracePt t="5391" x="3622675" y="3235325"/>
          <p14:tracePt t="5398" x="3640138" y="3235325"/>
          <p14:tracePt t="5406" x="3651250" y="3246438"/>
          <p14:tracePt t="5414" x="3675063" y="3246438"/>
          <p14:tracePt t="5423" x="3686175" y="3246438"/>
          <p14:tracePt t="5430" x="3697288" y="3246438"/>
          <p14:tracePt t="5439" x="3725863" y="3246438"/>
          <p14:tracePt t="5446" x="3736975" y="3246438"/>
          <p14:tracePt t="5652" x="3736975" y="3257550"/>
          <p14:tracePt t="5667" x="3725863" y="3268663"/>
          <p14:tracePt t="5684" x="3708400" y="3279775"/>
          <p14:tracePt t="5691" x="3708400" y="3292475"/>
          <p14:tracePt t="5699" x="3697288" y="3303588"/>
          <p14:tracePt t="5708" x="3686175" y="3321050"/>
          <p14:tracePt t="5715" x="3686175" y="3332163"/>
          <p14:tracePt t="5723" x="3675063" y="3365500"/>
          <p14:tracePt t="5731" x="3663950" y="3394075"/>
          <p14:tracePt t="5739" x="3663950" y="3406775"/>
          <p14:tracePt t="5747" x="3651250" y="3440113"/>
          <p14:tracePt t="5755" x="3640138" y="3479800"/>
          <p14:tracePt t="5762" x="3611563" y="3503613"/>
          <p14:tracePt t="5772" x="3600450" y="3525838"/>
          <p14:tracePt t="5778" x="3589338" y="3554413"/>
          <p14:tracePt t="5786" x="3578225" y="3578225"/>
          <p14:tracePt t="5794" x="3554413" y="3600450"/>
          <p14:tracePt t="5806" x="3536950" y="3622675"/>
          <p14:tracePt t="5810" x="3514725" y="3640138"/>
          <p14:tracePt t="5820" x="3503613" y="3663950"/>
          <p14:tracePt t="5826" x="3479800" y="3675063"/>
          <p14:tracePt t="5839" x="3463925" y="3686175"/>
          <p14:tracePt t="5842" x="3451225" y="3697288"/>
          <p14:tracePt t="5853" x="3440113" y="3697288"/>
          <p14:tracePt t="5857" x="3429000" y="3708400"/>
          <p14:tracePt t="5873" x="3417888" y="3708400"/>
          <p14:tracePt t="5873" x="3406775" y="3725863"/>
          <p14:tracePt t="5881" x="3378200" y="3725863"/>
          <p14:tracePt t="5889" x="3365500" y="3725863"/>
          <p14:tracePt t="5897" x="3354388" y="3725863"/>
          <p14:tracePt t="5906" x="3343275" y="3725863"/>
          <p14:tracePt t="5913" x="3321050" y="3725863"/>
          <p14:tracePt t="5921" x="3303588" y="3725863"/>
          <p14:tracePt t="5928" x="3292475" y="3725863"/>
          <p14:tracePt t="5939" x="3268663" y="3725863"/>
          <p14:tracePt t="5944" x="3257550" y="3708400"/>
          <p14:tracePt t="5956" x="3246438" y="3708400"/>
          <p14:tracePt t="5960" x="3235325" y="3708400"/>
          <p14:tracePt t="5976" x="3217863" y="3697288"/>
          <p14:tracePt t="5989" x="3217863" y="3686175"/>
          <p14:tracePt t="5992" x="3206750" y="3675063"/>
          <p14:tracePt t="6003" x="3206750" y="3651250"/>
          <p14:tracePt t="6008" x="3206750" y="3640138"/>
          <p14:tracePt t="6023" x="3206750" y="3611563"/>
          <p14:tracePt t="6026" x="3206750" y="3589338"/>
          <p14:tracePt t="6036" x="3206750" y="3565525"/>
          <p14:tracePt t="6039" x="3206750" y="3554413"/>
          <p14:tracePt t="6056" x="3206750" y="3536950"/>
          <p14:tracePt t="6057" x="3217863" y="3525838"/>
          <p14:tracePt t="6063" x="3217863" y="3514725"/>
          <p14:tracePt t="6079" x="3217863" y="3503613"/>
          <p14:tracePt t="6102" x="3217863" y="3492500"/>
          <p14:tracePt t="7512" x="3235325" y="3492500"/>
          <p14:tracePt t="7527" x="3235325" y="3479800"/>
          <p14:tracePt t="7701" x="3217863" y="3492500"/>
          <p14:tracePt t="7717" x="3206750" y="3503613"/>
          <p14:tracePt t="7733" x="3194050" y="3514725"/>
          <p14:tracePt t="7765" x="3194050" y="3525838"/>
          <p14:tracePt t="7828" x="3206750" y="3525838"/>
          <p14:tracePt t="7836" x="3206750" y="3514725"/>
          <p14:tracePt t="7855" x="3206750" y="3503613"/>
          <p14:tracePt t="7923" x="3194050" y="3503613"/>
          <p14:tracePt t="7939" x="3182938" y="3503613"/>
          <p14:tracePt t="7955" x="3171825" y="3503613"/>
          <p14:tracePt t="7971" x="3160713" y="3503613"/>
          <p14:tracePt t="7986" x="3149600" y="3503613"/>
          <p14:tracePt t="8152" x="3132138" y="3503613"/>
          <p14:tracePt t="8231" x="3121025" y="3503613"/>
          <p14:tracePt t="8247" x="3121025" y="3514725"/>
          <p14:tracePt t="8255" x="3108325" y="3525838"/>
          <p14:tracePt t="8263" x="3097213" y="3536950"/>
          <p14:tracePt t="8272" x="3097213" y="3554413"/>
          <p14:tracePt t="8279" x="3086100" y="3565525"/>
          <p14:tracePt t="8287" x="3086100" y="3578225"/>
          <p14:tracePt t="8295" x="3086100" y="3589338"/>
          <p14:tracePt t="8305" x="3074988" y="3600450"/>
          <p14:tracePt t="8319" x="3074988" y="3611563"/>
          <p14:tracePt t="8327" x="3074988" y="3622675"/>
          <p14:tracePt t="8350" x="3074988" y="3640138"/>
          <p14:tracePt t="8857" x="3074988" y="3651250"/>
          <p14:tracePt t="8873" x="3074988" y="3663950"/>
          <p14:tracePt t="8880" x="3074988" y="3675063"/>
          <p14:tracePt t="8904" x="3074988" y="3686175"/>
          <p14:tracePt t="8983" x="3074988" y="3697288"/>
          <p14:tracePt t="9237" x="3086100" y="3697288"/>
          <p14:tracePt t="9245" x="3121025" y="3697288"/>
          <p14:tracePt t="9255" x="3149600" y="3697288"/>
          <p14:tracePt t="9260" x="3171825" y="3708400"/>
          <p14:tracePt t="9269" x="3182938" y="3725863"/>
          <p14:tracePt t="9276" x="3206750" y="3749675"/>
          <p14:tracePt t="9284" x="3217863" y="3760788"/>
          <p14:tracePt t="9292" x="3246438" y="3771900"/>
          <p14:tracePt t="9300" x="3257550" y="3783013"/>
          <p14:tracePt t="9309" x="3257550" y="3800475"/>
          <p14:tracePt t="9316" x="3268663" y="3800475"/>
          <p14:tracePt t="9600" x="3279775" y="3800475"/>
          <p14:tracePt t="9610" x="3292475" y="3800475"/>
          <p14:tracePt t="9625" x="3292475" y="3783013"/>
          <p14:tracePt t="9632" x="3303588" y="3783013"/>
          <p14:tracePt t="9640" x="3303588" y="3771900"/>
          <p14:tracePt t="9648" x="3303588" y="3760788"/>
          <p14:tracePt t="9656" x="3321050" y="3749675"/>
          <p14:tracePt t="9664" x="3321050" y="3736975"/>
          <p14:tracePt t="9672" x="3321050" y="3725863"/>
          <p14:tracePt t="9727" x="3303588" y="3725863"/>
          <p14:tracePt t="9736" x="3292475" y="3725863"/>
          <p14:tracePt t="9743" x="3292475" y="3736975"/>
          <p14:tracePt t="9753" x="3268663" y="3749675"/>
          <p14:tracePt t="9759" x="3257550" y="3749675"/>
          <p14:tracePt t="9767" x="3246438" y="3749675"/>
          <p14:tracePt t="9775" x="3217863" y="3760788"/>
          <p14:tracePt t="9791" x="3206750" y="3760788"/>
          <p14:tracePt t="9799" x="3194050" y="3760788"/>
          <p14:tracePt t="9807" x="3182938" y="3760788"/>
          <p14:tracePt t="9814" x="3171825" y="3760788"/>
          <p14:tracePt t="9823" x="3160713" y="3760788"/>
          <p14:tracePt t="9830" x="3149600" y="3760788"/>
          <p14:tracePt t="9838" x="3132138" y="3760788"/>
          <p14:tracePt t="9855" x="3121025" y="3760788"/>
          <p14:tracePt t="9862" x="3108325" y="3760788"/>
          <p14:tracePt t="9878" x="3097213" y="3760788"/>
          <p14:tracePt t="9888" x="3086100" y="3760788"/>
          <p14:tracePt t="9894" x="3086100" y="3749675"/>
          <p14:tracePt t="12830" x="3108325" y="3749675"/>
          <p14:tracePt t="12845" x="3121025" y="3749675"/>
          <p14:tracePt t="12856" x="3121025" y="3760788"/>
          <p14:tracePt t="12861" x="3132138" y="3760788"/>
          <p14:tracePt t="12872" x="3149600" y="3760788"/>
          <p14:tracePt t="12876" x="3160713" y="3760788"/>
          <p14:tracePt t="12888" x="3171825" y="3760788"/>
          <p14:tracePt t="12900" x="3182938" y="3760788"/>
          <p14:tracePt t="12909" x="3194050" y="3760788"/>
          <p14:tracePt t="12924" x="3206750" y="3760788"/>
          <p14:tracePt t="12932" x="3217863" y="3760788"/>
          <p14:tracePt t="12948" x="3235325" y="3771900"/>
          <p14:tracePt t="12956" x="3246438" y="3771900"/>
          <p14:tracePt t="12963" x="3257550" y="3783013"/>
          <p14:tracePt t="12979" x="3268663" y="3800475"/>
          <p14:tracePt t="12987" x="3292475" y="3811588"/>
          <p14:tracePt t="12995" x="3303588" y="3835400"/>
          <p14:tracePt t="13005" x="3321050" y="3846513"/>
          <p14:tracePt t="13012" x="3343275" y="3857625"/>
          <p14:tracePt t="13019" x="3354388" y="3868738"/>
          <p14:tracePt t="13027" x="3394075" y="3897313"/>
          <p14:tracePt t="13038" x="3417888" y="3932238"/>
          <p14:tracePt t="13043" x="3440113" y="3954463"/>
          <p14:tracePt t="13050" x="3463925" y="3994150"/>
          <p14:tracePt t="13058" x="3503613" y="4029075"/>
          <p14:tracePt t="13066" x="3536950" y="4092575"/>
          <p14:tracePt t="13074" x="3578225" y="4143375"/>
          <p14:tracePt t="13082" x="3589338" y="4165600"/>
          <p14:tracePt t="13090" x="3611563" y="4217988"/>
          <p14:tracePt t="13098" x="3640138" y="4251325"/>
          <p14:tracePt t="13106" x="3651250" y="4292600"/>
          <p14:tracePt t="13359" x="3651250" y="4303713"/>
          <p14:tracePt t="13367" x="3663950" y="4314825"/>
          <p14:tracePt t="13375" x="3686175" y="4325938"/>
          <p14:tracePt t="13383" x="3697288" y="4337050"/>
          <p14:tracePt t="13391" x="3708400" y="4349750"/>
          <p14:tracePt t="13399" x="3725863" y="4360863"/>
          <p14:tracePt t="13406" x="3749675" y="4389438"/>
          <p14:tracePt t="13415" x="3760788" y="4400550"/>
          <p14:tracePt t="13423" x="3771900" y="4411663"/>
          <p14:tracePt t="13430" x="3783013" y="4411663"/>
          <p14:tracePt t="13441" x="3783013" y="4422775"/>
          <p14:tracePt t="13446" x="3800475" y="4422775"/>
          <p14:tracePt t="24281" x="3783013" y="4422775"/>
          <p14:tracePt t="24288" x="3760788" y="4411663"/>
          <p14:tracePt t="24296" x="3736975" y="4400550"/>
          <p14:tracePt t="24306" x="3708400" y="4389438"/>
          <p14:tracePt t="24312" x="3686175" y="4378325"/>
          <p14:tracePt t="24323" x="3663950" y="4349750"/>
          <p14:tracePt t="24328" x="3640138" y="4337050"/>
          <p14:tracePt t="24339" x="3578225" y="4303713"/>
          <p14:tracePt t="24344" x="3525838" y="4275138"/>
          <p14:tracePt t="24355" x="3479800" y="4240213"/>
          <p14:tracePt t="24360" x="3451225" y="4229100"/>
          <p14:tracePt t="24373" x="3378200" y="4189413"/>
          <p14:tracePt t="24375" x="3354388" y="4178300"/>
          <p14:tracePt t="24388" x="3292475" y="4143375"/>
          <p14:tracePt t="24391" x="3268663" y="4143375"/>
          <p14:tracePt t="24407" x="3235325" y="4132263"/>
          <p14:tracePt t="24408" x="3206750" y="4132263"/>
          <p14:tracePt t="24423" x="3182938" y="4114800"/>
          <p14:tracePt t="24423" x="3171825" y="4114800"/>
          <p14:tracePt t="24731" x="3132138" y="4114800"/>
          <p14:tracePt t="24739" x="3108325" y="4114800"/>
          <p14:tracePt t="24747" x="3074988" y="4114800"/>
          <p14:tracePt t="24756" x="3035300" y="4114800"/>
          <p14:tracePt t="24763" x="2971800" y="4132263"/>
          <p14:tracePt t="24772" x="2914650" y="4132263"/>
          <p14:tracePt t="24779" x="2840038" y="4132263"/>
          <p14:tracePt t="24789" x="2778125" y="4132263"/>
          <p14:tracePt t="24795" x="2692400" y="4132263"/>
          <p14:tracePt t="24803" x="2606675" y="4114800"/>
          <p14:tracePt t="24810" x="2520950" y="4092575"/>
          <p14:tracePt t="24822" x="2435225" y="4046538"/>
          <p14:tracePt t="24826" x="2360613" y="3994150"/>
          <p14:tracePt t="24836" x="2274888" y="3943350"/>
          <p14:tracePt t="24842" x="2200275" y="3886200"/>
          <p14:tracePt t="24850" x="2136775" y="3835400"/>
          <p14:tracePt t="24858" x="2074863" y="3783013"/>
          <p14:tracePt t="24866" x="2028825" y="3749675"/>
          <p14:tracePt t="24874" x="2006600" y="3725863"/>
          <p14:tracePt t="24882" x="1965325" y="3697288"/>
          <p14:tracePt t="24890" x="1943100" y="3675063"/>
          <p14:tracePt t="24898" x="1914525" y="3651250"/>
          <p14:tracePt t="24906" x="1892300" y="3640138"/>
          <p14:tracePt t="24913" x="1879600" y="3622675"/>
          <p14:tracePt t="24922" x="1879600" y="3611563"/>
          <p14:tracePt t="24929" x="1868488" y="3578225"/>
          <p14:tracePt t="24941" x="1868488" y="3565525"/>
          <p14:tracePt t="24955" x="1868488" y="3503613"/>
          <p14:tracePt t="24961" x="1868488" y="3463925"/>
          <p14:tracePt t="24972" x="1879600" y="3429000"/>
          <p14:tracePt t="24977" x="1892300" y="3378200"/>
          <p14:tracePt t="24988" x="1931988" y="3332163"/>
          <p14:tracePt t="24993" x="1965325" y="3279775"/>
          <p14:tracePt t="25005" x="2006600" y="3246438"/>
          <p14:tracePt t="25009" x="2039938" y="3206750"/>
          <p14:tracePt t="25021" x="2092325" y="3182938"/>
          <p14:tracePt t="25024" x="2136775" y="3149600"/>
          <p14:tracePt t="25039" x="2189163" y="3121025"/>
          <p14:tracePt t="25041" x="2251075" y="3086100"/>
          <p14:tracePt t="25055" x="2308225" y="3057525"/>
          <p14:tracePt t="25057" x="2371725" y="3035300"/>
          <p14:tracePt t="25073" x="2554288" y="2960688"/>
          <p14:tracePt t="25080" x="2703513" y="2914650"/>
          <p14:tracePt t="25089" x="2800350" y="2903538"/>
          <p14:tracePt t="25096" x="2925763" y="2903538"/>
          <p14:tracePt t="25106" x="3046413" y="2903538"/>
          <p14:tracePt t="25111" x="3182938" y="2903538"/>
          <p14:tracePt t="25122" x="3303588" y="2936875"/>
          <p14:tracePt t="25127" x="3451225" y="2971800"/>
          <p14:tracePt t="25139" x="3622675" y="3011488"/>
          <p14:tracePt t="25143" x="3783013" y="3022600"/>
          <p14:tracePt t="25155" x="3954463" y="3035300"/>
          <p14:tracePt t="25159" x="4143375" y="3046413"/>
          <p14:tracePt t="25172" x="4303713" y="3046413"/>
          <p14:tracePt t="25175" x="4464050" y="3046413"/>
          <p14:tracePt t="25188" x="4606925" y="3046413"/>
          <p14:tracePt t="25191" x="4679950" y="3046413"/>
          <p14:tracePt t="25208" x="4818063" y="3057525"/>
          <p14:tracePt t="25208" x="4914900" y="3057525"/>
          <p14:tracePt t="25214" x="4965700" y="3074988"/>
          <p14:tracePt t="25222" x="5040313" y="3074988"/>
          <p14:tracePt t="25230" x="5097463" y="3086100"/>
          <p14:tracePt t="25239" x="5137150" y="3097213"/>
          <p14:tracePt t="25246" x="5160963" y="3097213"/>
          <p14:tracePt t="25255" x="5189538" y="3108325"/>
          <p14:tracePt t="25261" x="5200650" y="3108325"/>
          <p14:tracePt t="25272" x="5200650" y="3121025"/>
          <p14:tracePt t="25286" x="5200650" y="3132138"/>
          <p14:tracePt t="25293" x="5200650" y="3149600"/>
          <p14:tracePt t="25306" x="5189538" y="3171825"/>
          <p14:tracePt t="25309" x="5160963" y="3206750"/>
          <p14:tracePt t="25317" x="5126038" y="3235325"/>
          <p14:tracePt t="25325" x="5075238" y="3279775"/>
          <p14:tracePt t="25333" x="5029200" y="3332163"/>
          <p14:tracePt t="25341" x="4965700" y="3378200"/>
          <p14:tracePt t="25349" x="4914900" y="3429000"/>
          <p14:tracePt t="25357" x="4840288" y="3479800"/>
          <p14:tracePt t="25364" x="4765675" y="3514725"/>
          <p14:tracePt t="25373" x="4697413" y="3554413"/>
          <p14:tracePt t="25380" x="4622800" y="3600450"/>
          <p14:tracePt t="25389" x="4549775" y="3622675"/>
          <p14:tracePt t="25396" x="4475163" y="3675063"/>
          <p14:tracePt t="25406" x="4400550" y="3697288"/>
          <p14:tracePt t="25412" x="4337050" y="3736975"/>
          <p14:tracePt t="25422" x="4264025" y="3760788"/>
          <p14:tracePt t="25428" x="4189413" y="3783013"/>
          <p14:tracePt t="25439" x="4114800" y="3800475"/>
          <p14:tracePt t="25444" x="4046538" y="3822700"/>
          <p14:tracePt t="25455" x="3971925" y="3822700"/>
          <p14:tracePt t="25460" x="3897313" y="3835400"/>
          <p14:tracePt t="25474" x="3811588" y="3835400"/>
          <p14:tracePt t="25476" x="3725863" y="3835400"/>
          <p14:tracePt t="25489" x="3640138" y="3835400"/>
          <p14:tracePt t="25491" x="3565525" y="3835400"/>
          <p14:tracePt t="25506" x="3479800" y="3846513"/>
          <p14:tracePt t="25508" x="3394075" y="3846513"/>
          <p14:tracePt t="25522" x="3303588" y="3857625"/>
          <p14:tracePt t="25524" x="3217863" y="3886200"/>
          <p14:tracePt t="25539" x="3046413" y="3921125"/>
          <p14:tracePt t="25547" x="2960688" y="3932238"/>
          <p14:tracePt t="25555" x="2874963" y="3943350"/>
          <p14:tracePt t="25562" x="2811463" y="3954463"/>
          <p14:tracePt t="25572" x="2754313" y="3954463"/>
          <p14:tracePt t="25578" x="2725738" y="3971925"/>
          <p14:tracePt t="25589" x="2679700" y="3971925"/>
          <p14:tracePt t="25594" x="2640013" y="3983038"/>
          <p14:tracePt t="25606" x="2606675" y="3983038"/>
          <p14:tracePt t="25610" x="2565400" y="3994150"/>
          <p14:tracePt t="25622" x="2543175" y="3994150"/>
          <p14:tracePt t="25626" x="2508250" y="4006850"/>
          <p14:tracePt t="25639" x="2497138" y="4006850"/>
          <p14:tracePt t="25642" x="2468563" y="4006850"/>
          <p14:tracePt t="25655" x="2457450" y="4006850"/>
          <p14:tracePt t="25658" x="2446338" y="4006850"/>
          <p14:tracePt t="25673" x="2435225" y="3994150"/>
          <p14:tracePt t="25674" x="2411413" y="3983038"/>
          <p14:tracePt t="25682" x="2411413" y="3954463"/>
          <p14:tracePt t="25689" x="2393950" y="3943350"/>
          <p14:tracePt t="25697" x="2393950" y="3932238"/>
          <p14:tracePt t="25706" x="2393950" y="3908425"/>
          <p14:tracePt t="25713" x="2393950" y="3897313"/>
          <p14:tracePt t="25722" x="2393950" y="3886200"/>
          <p14:tracePt t="25729" x="2393950" y="3857625"/>
          <p14:tracePt t="25740" x="2393950" y="3835400"/>
          <p14:tracePt t="25745" x="2393950" y="3822700"/>
          <p14:tracePt t="25756" x="2393950" y="3800475"/>
          <p14:tracePt t="25760" x="2393950" y="3783013"/>
          <p14:tracePt t="25773" x="2393950" y="3760788"/>
          <p14:tracePt t="25776" x="2411413" y="3749675"/>
          <p14:tracePt t="25789" x="2411413" y="3725863"/>
          <p14:tracePt t="25792" x="2422525" y="3708400"/>
          <p14:tracePt t="25806" x="2422525" y="3697288"/>
          <p14:tracePt t="25809" x="2435225" y="3686175"/>
          <p14:tracePt t="25824" x="2435225" y="3675063"/>
          <p14:tracePt t="25840" x="2446338" y="3663950"/>
          <p14:tracePt t="25840" x="2457450" y="3651250"/>
          <p14:tracePt t="25847" x="2457450" y="3640138"/>
          <p14:tracePt t="25856" x="2468563" y="3622675"/>
          <p14:tracePt t="25863" x="2497138" y="3600450"/>
          <p14:tracePt t="25873" x="2520950" y="3578225"/>
          <p14:tracePt t="25879" x="2543175" y="3554413"/>
          <p14:tracePt t="25889" x="2554288" y="3536950"/>
          <p14:tracePt t="25895" x="2606675" y="3503613"/>
          <p14:tracePt t="25906" x="2628900" y="3492500"/>
          <p14:tracePt t="25911" x="2679700" y="3479800"/>
          <p14:tracePt t="25922" x="2714625" y="3463925"/>
          <p14:tracePt t="25927" x="2754313" y="3463925"/>
          <p14:tracePt t="25940" x="2800350" y="3463925"/>
          <p14:tracePt t="25943" x="2851150" y="3463925"/>
          <p14:tracePt t="25956" x="2914650" y="3463925"/>
          <p14:tracePt t="25958" x="2960688" y="3463925"/>
          <p14:tracePt t="25973" x="3011488" y="3479800"/>
          <p14:tracePt t="25975" x="3074988" y="3503613"/>
          <p14:tracePt t="25989" x="3121025" y="3514725"/>
          <p14:tracePt t="25991" x="3171825" y="3536950"/>
          <p14:tracePt t="26008" x="3292475" y="3565525"/>
          <p14:tracePt t="26014" x="3365500" y="3578225"/>
          <p14:tracePt t="26023" x="3429000" y="3600450"/>
          <p14:tracePt t="26029" x="3503613" y="3611563"/>
          <p14:tracePt t="26039" x="3578225" y="3651250"/>
          <p14:tracePt t="26045" x="3675063" y="3675063"/>
          <p14:tracePt t="26056" x="3760788" y="3697288"/>
          <p14:tracePt t="26061" x="3835400" y="3725863"/>
          <p14:tracePt t="26073" x="3921125" y="3749675"/>
          <p14:tracePt t="26077" x="4006850" y="3771900"/>
          <p14:tracePt t="26089" x="4079875" y="3800475"/>
          <p14:tracePt t="26093" x="4154488" y="3822700"/>
          <p14:tracePt t="26106" x="4217988" y="3846513"/>
          <p14:tracePt t="26109" x="4240213" y="3857625"/>
          <p14:tracePt t="26122" x="4275138" y="3886200"/>
          <p14:tracePt t="26124" x="4349750" y="3921125"/>
          <p14:tracePt t="26139" x="4360863" y="3932238"/>
          <p14:tracePt t="26141" x="4378325" y="3954463"/>
          <p14:tracePt t="26156" x="4400550" y="3983038"/>
          <p14:tracePt t="26157" x="4411663" y="4006850"/>
          <p14:tracePt t="26164" x="4411663" y="4029075"/>
          <p14:tracePt t="26173" x="4422775" y="4057650"/>
          <p14:tracePt t="26180" x="4422775" y="4079875"/>
          <p14:tracePt t="26189" x="4422775" y="4103688"/>
          <p14:tracePt t="26196" x="4422775" y="4132263"/>
          <p14:tracePt t="26206" x="4422775" y="4143375"/>
          <p14:tracePt t="26211" x="4422775" y="4165600"/>
          <p14:tracePt t="26223" x="4422775" y="4178300"/>
          <p14:tracePt t="26239" x="4411663" y="4189413"/>
          <p14:tracePt t="26243" x="4400550" y="4200525"/>
          <p14:tracePt t="26252" x="4389438" y="4200525"/>
          <p14:tracePt t="26259" x="4349750" y="4217988"/>
          <p14:tracePt t="26267" x="4325938" y="4217988"/>
          <p14:tracePt t="26275" x="4292600" y="4217988"/>
          <p14:tracePt t="26283" x="4251325" y="4217988"/>
          <p14:tracePt t="26291" x="4189413" y="4217988"/>
          <p14:tracePt t="26299" x="4143375" y="4217988"/>
          <p14:tracePt t="26306" x="4068763" y="4217988"/>
          <p14:tracePt t="26314" x="3994150" y="4217988"/>
          <p14:tracePt t="26323" x="3908425" y="4217988"/>
          <p14:tracePt t="26330" x="3822700" y="4217988"/>
          <p14:tracePt t="26340" x="3725863" y="4217988"/>
          <p14:tracePt t="26346" x="3622675" y="4217988"/>
          <p14:tracePt t="26356" x="3525838" y="4217988"/>
          <p14:tracePt t="26362" x="3417888" y="4229100"/>
          <p14:tracePt t="26373" x="3303588" y="4229100"/>
          <p14:tracePt t="26378" x="3217863" y="4240213"/>
          <p14:tracePt t="26390" x="3121025" y="4251325"/>
          <p14:tracePt t="26393" x="3035300" y="4251325"/>
          <p14:tracePt t="26406" x="2960688" y="4264025"/>
          <p14:tracePt t="26409" x="2886075" y="4264025"/>
          <p14:tracePt t="26423" x="2811463" y="4275138"/>
          <p14:tracePt t="26425" x="2789238" y="4275138"/>
          <p14:tracePt t="26440" x="2743200" y="4292600"/>
          <p14:tracePt t="26442" x="2703513" y="4292600"/>
          <p14:tracePt t="26456" x="2668588" y="4303713"/>
          <p14:tracePt t="26458" x="2628900" y="4314825"/>
          <p14:tracePt t="26473" x="2617788" y="4325938"/>
          <p14:tracePt t="26474" x="2593975" y="4337050"/>
          <p14:tracePt t="26481" x="2565400" y="4349750"/>
          <p14:tracePt t="26490" x="2554288" y="4360863"/>
          <p14:tracePt t="26497" x="2532063" y="4360863"/>
          <p14:tracePt t="26512" x="2520950" y="4378325"/>
          <p14:tracePt t="26523" x="2508250" y="4378325"/>
          <p14:tracePt t="26528" x="2497138" y="4378325"/>
          <p14:tracePt t="26540" x="2479675" y="4378325"/>
          <p14:tracePt t="26545" x="2479675" y="4349750"/>
          <p14:tracePt t="26556" x="2468563" y="4337050"/>
          <p14:tracePt t="26560" x="2468563" y="4325938"/>
          <p14:tracePt t="26573" x="2468563" y="4303713"/>
          <p14:tracePt t="26576" x="2468563" y="4275138"/>
          <p14:tracePt t="26590" x="2468563" y="4264025"/>
          <p14:tracePt t="26592" x="2468563" y="4240213"/>
          <p14:tracePt t="26607" x="2497138" y="4200525"/>
          <p14:tracePt t="26609" x="2508250" y="4189413"/>
          <p14:tracePt t="26623" x="2532063" y="4154488"/>
          <p14:tracePt t="26624" x="2554288" y="4114800"/>
          <p14:tracePt t="26631" x="2565400" y="4079875"/>
          <p14:tracePt t="26640" x="2606675" y="4057650"/>
          <p14:tracePt t="26647" x="2628900" y="4017963"/>
          <p14:tracePt t="26656" x="2668588" y="3971925"/>
          <p14:tracePt t="26662" x="2703513" y="3932238"/>
          <p14:tracePt t="26673" x="2743200" y="3897313"/>
          <p14:tracePt t="26678" x="2789238" y="3846513"/>
          <p14:tracePt t="26690" x="2863850" y="3811588"/>
          <p14:tracePt t="26694" x="2925763" y="3783013"/>
          <p14:tracePt t="26707" x="2989263" y="3760788"/>
          <p14:tracePt t="26710" x="3121025" y="3736975"/>
          <p14:tracePt t="26723" x="3217863" y="3736975"/>
          <p14:tracePt t="26726" x="3321050" y="3736975"/>
          <p14:tracePt t="26740" x="3440113" y="3736975"/>
          <p14:tracePt t="26742" x="3565525" y="3749675"/>
          <p14:tracePt t="26756" x="3686175" y="3771900"/>
          <p14:tracePt t="26758" x="3822700" y="3811588"/>
          <p14:tracePt t="26773" x="3971925" y="3857625"/>
          <p14:tracePt t="26774" x="4114800" y="3908425"/>
          <p14:tracePt t="26781" x="4178300" y="3921125"/>
          <p14:tracePt t="26790" x="4292600" y="3971925"/>
          <p14:tracePt t="26797" x="4400550" y="3994150"/>
          <p14:tracePt t="26807" x="4497388" y="4017963"/>
          <p14:tracePt t="26813" x="4537075" y="4017963"/>
          <p14:tracePt t="26823" x="4594225" y="4029075"/>
          <p14:tracePt t="26829" x="4635500" y="4029075"/>
          <p14:tracePt t="38583" x="4594225" y="4029075"/>
          <p14:tracePt t="38600" x="4497388" y="4017963"/>
          <p14:tracePt t="38604" x="4464050" y="4017963"/>
          <p14:tracePt t="38617" x="4411663" y="4006850"/>
          <p14:tracePt t="38624" x="4360863" y="4006850"/>
          <p14:tracePt t="38633" x="4314825" y="4006850"/>
          <p14:tracePt t="38636" x="4264025" y="4006850"/>
          <p14:tracePt t="38650" x="4154488" y="4029075"/>
          <p14:tracePt t="38655" x="4029075" y="4068763"/>
          <p14:tracePt t="38667" x="3908425" y="4132263"/>
          <p14:tracePt t="38668" x="3783013" y="4189413"/>
          <p14:tracePt t="38674" x="3651250" y="4251325"/>
          <p14:tracePt t="38683" x="3479800" y="4325938"/>
          <p14:tracePt t="38690" x="3321050" y="4378325"/>
          <p14:tracePt t="38700" x="3149600" y="4435475"/>
          <p14:tracePt t="38706" x="2971800" y="4497388"/>
          <p14:tracePt t="38716" x="2778125" y="4560888"/>
          <p14:tracePt t="38722" x="2582863" y="4622800"/>
          <p14:tracePt t="38733" x="2382838" y="4679950"/>
          <p14:tracePt t="38738" x="2160588" y="4765675"/>
          <p14:tracePt t="38750" x="1965325" y="4851400"/>
          <p14:tracePt t="38755" x="1760538" y="4954588"/>
          <p14:tracePt t="38767" x="1571625" y="5040313"/>
          <p14:tracePt t="38770" x="1400175" y="5137150"/>
          <p14:tracePt t="38783" x="1314450" y="5172075"/>
          <p14:tracePt t="38789" x="1177925" y="5235575"/>
          <p14:tracePt t="38800" x="1068388" y="5275263"/>
          <p14:tracePt t="38803" x="1035050" y="5286375"/>
          <p14:tracePt t="38817" x="971550" y="5308600"/>
          <p14:tracePt t="38821" x="908050" y="5321300"/>
          <p14:tracePt t="38825" x="874713" y="5332413"/>
          <p14:tracePt t="38833" x="835025" y="5332413"/>
          <p14:tracePt t="38840" x="822325" y="5332413"/>
          <p14:tracePt t="38853" x="811213" y="5332413"/>
          <p14:tracePt t="38867" x="800100" y="5332413"/>
          <p14:tracePt t="38888" x="811213" y="5332413"/>
          <p14:tracePt t="38900" x="846138" y="5332413"/>
          <p14:tracePt t="38905" x="885825" y="5332413"/>
          <p14:tracePt t="38916" x="949325" y="5332413"/>
          <p14:tracePt t="38920" x="1057275" y="5360988"/>
          <p14:tracePt t="38937" x="1165225" y="5394325"/>
          <p14:tracePt t="38938" x="1292225" y="5446713"/>
          <p14:tracePt t="38943" x="1422400" y="5492750"/>
          <p14:tracePt t="38952" x="1600200" y="5554663"/>
          <p14:tracePt t="38959" x="1782763" y="5629275"/>
          <p14:tracePt t="38967" x="1965325" y="5692775"/>
          <p14:tracePt t="38975" x="2178050" y="5749925"/>
          <p14:tracePt t="38983" x="2360613" y="5811838"/>
          <p14:tracePt t="38991" x="2543175" y="5864225"/>
          <p14:tracePt t="39000" x="2743200" y="5897563"/>
          <p14:tracePt t="39007" x="2925763" y="5937250"/>
          <p14:tracePt t="39017" x="3097213" y="5961063"/>
          <p14:tracePt t="39022" x="3171825" y="5972175"/>
          <p14:tracePt t="39033" x="3303588" y="5972175"/>
          <p14:tracePt t="39260" x="3332163" y="5972175"/>
          <p14:tracePt t="39269" x="3394075" y="5961063"/>
          <p14:tracePt t="39276" x="3463925" y="5949950"/>
          <p14:tracePt t="39284" x="3536950" y="5937250"/>
          <p14:tracePt t="39292" x="3651250" y="5908675"/>
          <p14:tracePt t="39300" x="3760788" y="5875338"/>
          <p14:tracePt t="39307" x="3954463" y="5822950"/>
          <p14:tracePt t="39315" x="4165600" y="5765800"/>
          <p14:tracePt t="39323" x="4378325" y="5715000"/>
          <p14:tracePt t="39331" x="4594225" y="5651500"/>
          <p14:tracePt t="39339" x="4829175" y="5618163"/>
          <p14:tracePt t="39347" x="5040313" y="5578475"/>
          <p14:tracePt t="39356" x="5235575" y="5543550"/>
          <p14:tracePt t="39363" x="5321300" y="5543550"/>
          <p14:tracePt t="39371" x="5468938" y="5532438"/>
          <p14:tracePt t="39379" x="5578475" y="5521325"/>
          <p14:tracePt t="39390" x="5692775" y="5521325"/>
          <p14:tracePt t="39394" x="5726113" y="5521325"/>
          <p14:tracePt t="39405" x="5800725" y="5521325"/>
          <p14:tracePt t="39410" x="5864225" y="5521325"/>
          <p14:tracePt t="39419" x="5897563" y="5521325"/>
          <p14:tracePt t="39426" x="5926138" y="5532438"/>
          <p14:tracePt t="39438" x="5949950" y="5532438"/>
          <p14:tracePt t="39442" x="5961063" y="5532438"/>
          <p14:tracePt t="39452" x="5972175" y="5543550"/>
          <p14:tracePt t="39466" x="5983288" y="5543550"/>
          <p14:tracePt t="39529" x="5994400" y="5543550"/>
          <p14:tracePt t="39568" x="6011863" y="5543550"/>
          <p14:tracePt t="39600" x="6022975" y="5543550"/>
          <p14:tracePt t="39608" x="6022975" y="5554663"/>
          <p14:tracePt t="39617" x="6035675" y="5578475"/>
          <p14:tracePt t="39624" x="6035675" y="5607050"/>
          <p14:tracePt t="39632" x="6046788" y="5618163"/>
          <p14:tracePt t="39640" x="6046788" y="5640388"/>
          <p14:tracePt t="39647" x="6057900" y="5664200"/>
          <p14:tracePt t="39656" x="6057900" y="5680075"/>
          <p14:tracePt t="39664" x="6057900" y="5692775"/>
          <p14:tracePt t="39672" x="6057900" y="5703888"/>
          <p14:tracePt t="39687" x="6046788" y="5703888"/>
          <p14:tracePt t="39695" x="6011863" y="5703888"/>
          <p14:tracePt t="39704" x="5972175" y="5703888"/>
          <p14:tracePt t="39711" x="5908675" y="5703888"/>
          <p14:tracePt t="39719" x="5851525" y="5680075"/>
          <p14:tracePt t="39727" x="5715000" y="5640388"/>
          <p14:tracePt t="39738" x="5651500" y="5618163"/>
          <p14:tracePt t="39743" x="5565775" y="5578475"/>
          <p14:tracePt t="39751" x="5480050" y="5532438"/>
          <p14:tracePt t="39759" x="5394325" y="5480050"/>
          <p14:tracePt t="39767" x="5332413" y="5435600"/>
          <p14:tracePt t="39774" x="5275263" y="5383213"/>
          <p14:tracePt t="39783" x="5246688" y="5372100"/>
          <p14:tracePt t="39790" x="5211763" y="5332413"/>
          <p14:tracePt t="39798" x="5189538" y="5308600"/>
          <p14:tracePt t="39806" x="5172075" y="5275263"/>
          <p14:tracePt t="39814" x="5160963" y="5235575"/>
          <p14:tracePt t="39822" x="5160963" y="5211763"/>
          <p14:tracePt t="39830" x="5160963" y="5189538"/>
          <p14:tracePt t="39839" x="5172075" y="5160963"/>
          <p14:tracePt t="39846" x="5246688" y="5086350"/>
          <p14:tracePt t="39854" x="5332413" y="5040313"/>
          <p14:tracePt t="39861" x="5435600" y="4989513"/>
          <p14:tracePt t="39872" x="5543550" y="4954588"/>
          <p14:tracePt t="39877" x="5651500" y="4903788"/>
          <p14:tracePt t="39886" x="5800725" y="4879975"/>
          <p14:tracePt t="39893" x="5949950" y="4840288"/>
          <p14:tracePt t="39905" x="6086475" y="4840288"/>
          <p14:tracePt t="39909" x="6154738" y="4840288"/>
          <p14:tracePt t="39923" x="6365875" y="4840288"/>
          <p14:tracePt t="39925" x="6429375" y="4840288"/>
          <p14:tracePt t="39936" x="6623050" y="4879975"/>
          <p14:tracePt t="39941" x="6750050" y="4926013"/>
          <p14:tracePt t="39955" x="6846888" y="4978400"/>
          <p14:tracePt t="39958" x="6943725" y="5064125"/>
          <p14:tracePt t="39969" x="7029450" y="5149850"/>
          <p14:tracePt t="39972" x="7069138" y="5200650"/>
          <p14:tracePt t="39988" x="7137400" y="5297488"/>
          <p14:tracePt t="39989" x="7189788" y="5372100"/>
          <p14:tracePt t="39996" x="7212013" y="5407025"/>
          <p14:tracePt t="40004" x="7240588" y="5457825"/>
          <p14:tracePt t="40012" x="7264400" y="5503863"/>
          <p14:tracePt t="40021" x="7275513" y="5543550"/>
          <p14:tracePt t="40027" x="7286625" y="5589588"/>
          <p14:tracePt t="40036" x="7286625" y="5629275"/>
          <p14:tracePt t="40043" x="7286625" y="5664200"/>
          <p14:tracePt t="40055" x="7264400" y="5703888"/>
          <p14:tracePt t="40059" x="7189788" y="5789613"/>
          <p14:tracePt t="40069" x="7115175" y="5851525"/>
          <p14:tracePt t="40075" x="7018338" y="5926138"/>
          <p14:tracePt t="40088" x="6921500" y="5994400"/>
          <p14:tracePt t="40091" x="6783388" y="6057900"/>
          <p14:tracePt t="40102" x="6623050" y="6132513"/>
          <p14:tracePt t="40107" x="6429375" y="6172200"/>
          <p14:tracePt t="40121" x="6240463" y="6207125"/>
          <p14:tracePt t="40123" x="6035675" y="6218238"/>
          <p14:tracePt t="40136" x="5840413" y="6218238"/>
          <p14:tracePt t="40139" x="5640388" y="6218238"/>
          <p14:tracePt t="40155" x="5418138" y="6121400"/>
          <p14:tracePt t="40162" x="5286375" y="6069013"/>
          <p14:tracePt t="40170" x="5246688" y="6057900"/>
          <p14:tracePt t="40178" x="5172075" y="5994400"/>
          <p14:tracePt t="40189" x="5114925" y="5972175"/>
          <p14:tracePt t="40194" x="5075238" y="5937250"/>
          <p14:tracePt t="40202" x="5040313" y="5886450"/>
          <p14:tracePt t="40210" x="5040313" y="5864225"/>
          <p14:tracePt t="40222" x="5040313" y="5822950"/>
          <p14:tracePt t="40225" x="5040313" y="5789613"/>
          <p14:tracePt t="40236" x="5075238" y="5749925"/>
          <p14:tracePt t="40241" x="5149850" y="5680075"/>
          <p14:tracePt t="40255" x="5222875" y="5618163"/>
          <p14:tracePt t="40257" x="5308600" y="5543550"/>
          <p14:tracePt t="40269" x="5360988" y="5521325"/>
          <p14:tracePt t="40273" x="5457825" y="5457825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E2B269-8491-B936-DABD-CB82F1C01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BONUS</a:t>
            </a:r>
            <a:r>
              <a:rPr lang="zh-TW" altLang="en-US" dirty="0"/>
              <a:t> </a:t>
            </a:r>
            <a:r>
              <a:rPr lang="en-US" altLang="zh-TW"/>
              <a:t>(+15)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C5E2B3-7F1B-97C0-4699-59C63CB05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static double </a:t>
            </a:r>
            <a:r>
              <a:rPr lang="en-US" altLang="zh-TW" dirty="0" err="1"/>
              <a:t>getIOU</a:t>
            </a:r>
            <a:r>
              <a:rPr lang="en-US" altLang="zh-TW" dirty="0"/>
              <a:t>(*A,*B);</a:t>
            </a:r>
          </a:p>
          <a:p>
            <a:r>
              <a:rPr lang="zh-TW" altLang="en-US" dirty="0"/>
              <a:t>回傳交錯的面積的佔比</a:t>
            </a:r>
            <a:endParaRPr lang="en-US" altLang="zh-TW" dirty="0"/>
          </a:p>
          <a:p>
            <a:r>
              <a:rPr lang="en-US" altLang="zh-TW" dirty="0"/>
              <a:t>*</a:t>
            </a:r>
            <a:r>
              <a:rPr lang="zh-TW" altLang="en-US" dirty="0"/>
              <a:t>請自行寫測試 </a:t>
            </a:r>
            <a:r>
              <a:rPr lang="en-US" altLang="zh-TW" dirty="0"/>
              <a:t>(</a:t>
            </a:r>
            <a:r>
              <a:rPr lang="zh-TW" altLang="en-US" dirty="0"/>
              <a:t>在</a:t>
            </a:r>
            <a:r>
              <a:rPr lang="en-US" altLang="zh-TW" dirty="0"/>
              <a:t>main</a:t>
            </a:r>
            <a:r>
              <a:rPr lang="zh-TW" altLang="en-US" dirty="0"/>
              <a:t>中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1C46610-E5F8-B58C-6BDC-D2825873EFC2}"/>
              </a:ext>
            </a:extLst>
          </p:cNvPr>
          <p:cNvSpPr/>
          <p:nvPr/>
        </p:nvSpPr>
        <p:spPr>
          <a:xfrm>
            <a:off x="4572000" y="3429000"/>
            <a:ext cx="1842443" cy="179230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手繪多邊形 11">
            <a:extLst>
              <a:ext uri="{FF2B5EF4-FFF2-40B4-BE49-F238E27FC236}">
                <a16:creationId xmlns:a16="http://schemas.microsoft.com/office/drawing/2014/main" id="{E94AB180-5F05-6C82-3A8D-CECEC0DA37CF}"/>
              </a:ext>
            </a:extLst>
          </p:cNvPr>
          <p:cNvSpPr/>
          <p:nvPr/>
        </p:nvSpPr>
        <p:spPr>
          <a:xfrm>
            <a:off x="5406595" y="2314817"/>
            <a:ext cx="1842443" cy="2228367"/>
          </a:xfrm>
          <a:custGeom>
            <a:avLst/>
            <a:gdLst>
              <a:gd name="connsiteX0" fmla="*/ 0 w 1282045"/>
              <a:gd name="connsiteY0" fmla="*/ 1677972 h 1677972"/>
              <a:gd name="connsiteX1" fmla="*/ 0 w 1282045"/>
              <a:gd name="connsiteY1" fmla="*/ 1677972 h 1677972"/>
              <a:gd name="connsiteX2" fmla="*/ 28280 w 1282045"/>
              <a:gd name="connsiteY2" fmla="*/ 1527143 h 1677972"/>
              <a:gd name="connsiteX3" fmla="*/ 37707 w 1282045"/>
              <a:gd name="connsiteY3" fmla="*/ 1451728 h 1677972"/>
              <a:gd name="connsiteX4" fmla="*/ 47134 w 1282045"/>
              <a:gd name="connsiteY4" fmla="*/ 1404594 h 1677972"/>
              <a:gd name="connsiteX5" fmla="*/ 169682 w 1282045"/>
              <a:gd name="connsiteY5" fmla="*/ 518475 h 1677972"/>
              <a:gd name="connsiteX6" fmla="*/ 1282045 w 1282045"/>
              <a:gd name="connsiteY6" fmla="*/ 0 h 1677972"/>
              <a:gd name="connsiteX7" fmla="*/ 1036948 w 1282045"/>
              <a:gd name="connsiteY7" fmla="*/ 1423448 h 1677972"/>
              <a:gd name="connsiteX8" fmla="*/ 0 w 1282045"/>
              <a:gd name="connsiteY8" fmla="*/ 1677972 h 167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2045" h="1677972">
                <a:moveTo>
                  <a:pt x="0" y="1677972"/>
                </a:moveTo>
                <a:lnTo>
                  <a:pt x="0" y="1677972"/>
                </a:lnTo>
                <a:cubicBezTo>
                  <a:pt x="9427" y="1627696"/>
                  <a:pt x="21935" y="1577900"/>
                  <a:pt x="28280" y="1527143"/>
                </a:cubicBezTo>
                <a:cubicBezTo>
                  <a:pt x="31422" y="1502005"/>
                  <a:pt x="33855" y="1476767"/>
                  <a:pt x="37707" y="1451728"/>
                </a:cubicBezTo>
                <a:cubicBezTo>
                  <a:pt x="40143" y="1435892"/>
                  <a:pt x="47134" y="1404594"/>
                  <a:pt x="47134" y="1404594"/>
                </a:cubicBezTo>
                <a:lnTo>
                  <a:pt x="169682" y="518475"/>
                </a:lnTo>
                <a:lnTo>
                  <a:pt x="1282045" y="0"/>
                </a:lnTo>
                <a:lnTo>
                  <a:pt x="1036948" y="1423448"/>
                </a:lnTo>
                <a:lnTo>
                  <a:pt x="0" y="1677972"/>
                </a:lnTo>
                <a:close/>
              </a:path>
            </a:pathLst>
          </a:cu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手繪多邊形: 圖案 5">
            <a:extLst>
              <a:ext uri="{FF2B5EF4-FFF2-40B4-BE49-F238E27FC236}">
                <a16:creationId xmlns:a16="http://schemas.microsoft.com/office/drawing/2014/main" id="{BE83DF15-D4BC-A51D-1985-4116944A1829}"/>
              </a:ext>
            </a:extLst>
          </p:cNvPr>
          <p:cNvSpPr/>
          <p:nvPr/>
        </p:nvSpPr>
        <p:spPr>
          <a:xfrm>
            <a:off x="5405120" y="3423920"/>
            <a:ext cx="1010920" cy="1122680"/>
          </a:xfrm>
          <a:custGeom>
            <a:avLst/>
            <a:gdLst>
              <a:gd name="connsiteX0" fmla="*/ 172720 w 1010920"/>
              <a:gd name="connsiteY0" fmla="*/ 0 h 1122680"/>
              <a:gd name="connsiteX1" fmla="*/ 172720 w 1010920"/>
              <a:gd name="connsiteY1" fmla="*/ 0 h 1122680"/>
              <a:gd name="connsiteX2" fmla="*/ 172720 w 1010920"/>
              <a:gd name="connsiteY2" fmla="*/ 66040 h 1122680"/>
              <a:gd name="connsiteX3" fmla="*/ 0 w 1010920"/>
              <a:gd name="connsiteY3" fmla="*/ 1122680 h 1122680"/>
              <a:gd name="connsiteX4" fmla="*/ 1010920 w 1010920"/>
              <a:gd name="connsiteY4" fmla="*/ 889000 h 1122680"/>
              <a:gd name="connsiteX5" fmla="*/ 1010920 w 1010920"/>
              <a:gd name="connsiteY5" fmla="*/ 5080 h 1122680"/>
              <a:gd name="connsiteX6" fmla="*/ 172720 w 1010920"/>
              <a:gd name="connsiteY6" fmla="*/ 0 h 1122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0920" h="1122680">
                <a:moveTo>
                  <a:pt x="172720" y="0"/>
                </a:moveTo>
                <a:lnTo>
                  <a:pt x="172720" y="0"/>
                </a:lnTo>
                <a:lnTo>
                  <a:pt x="172720" y="66040"/>
                </a:lnTo>
                <a:lnTo>
                  <a:pt x="0" y="1122680"/>
                </a:lnTo>
                <a:lnTo>
                  <a:pt x="1010920" y="889000"/>
                </a:lnTo>
                <a:lnTo>
                  <a:pt x="1010920" y="5080"/>
                </a:lnTo>
                <a:lnTo>
                  <a:pt x="17272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E85268E-CBE5-70CF-8EE3-4786E404A7BD}"/>
              </a:ext>
            </a:extLst>
          </p:cNvPr>
          <p:cNvSpPr txBox="1"/>
          <p:nvPr/>
        </p:nvSpPr>
        <p:spPr>
          <a:xfrm>
            <a:off x="4667128" y="4588147"/>
            <a:ext cx="16930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dirty="0"/>
              <a:t>A</a:t>
            </a:r>
            <a:endParaRPr lang="zh-TW" altLang="en-US" sz="32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472FEFA-5D80-4134-0F5D-70CF784E064C}"/>
              </a:ext>
            </a:extLst>
          </p:cNvPr>
          <p:cNvSpPr txBox="1"/>
          <p:nvPr/>
        </p:nvSpPr>
        <p:spPr>
          <a:xfrm>
            <a:off x="6547680" y="2622187"/>
            <a:ext cx="16930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dirty="0"/>
              <a:t>B</a:t>
            </a:r>
            <a:endParaRPr lang="zh-TW" altLang="en-US" sz="3200" dirty="0"/>
          </a:p>
        </p:txBody>
      </p:sp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689D2B14-F37A-E16A-EBAA-63885E7893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A6B075F-D2CB-F8F5-9C92-F8B5B6016BCE}"/>
                  </a:ext>
                </a:extLst>
              </p:cNvPr>
              <p:cNvSpPr txBox="1"/>
              <p:nvPr/>
            </p:nvSpPr>
            <p:spPr>
              <a:xfrm>
                <a:off x="668781" y="3779421"/>
                <a:ext cx="3362331" cy="864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𝐼𝑂𝑈</m:t>
                      </m:r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kumimoji="1"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⋂</m:t>
                          </m:r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zh-TW" altLang="en-US" sz="2800" i="1" smtClean="0">
                              <a:latin typeface="Cambria Math" panose="02040503050406030204" pitchFamily="18" charset="0"/>
                            </a:rPr>
                            <m:t>⋃</m:t>
                          </m:r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</m:num>
                        <m:den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</m:den>
                      </m:f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A6B075F-D2CB-F8F5-9C92-F8B5B6016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81" y="3779421"/>
                <a:ext cx="3362331" cy="864852"/>
              </a:xfrm>
              <a:prstGeom prst="rect">
                <a:avLst/>
              </a:prstGeom>
              <a:blipFill>
                <a:blip r:embed="rId6"/>
                <a:stretch>
                  <a:fillRect l="-1504" t="-7246" r="-3383" b="-231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手繪多邊形: 圖案 6">
            <a:extLst>
              <a:ext uri="{FF2B5EF4-FFF2-40B4-BE49-F238E27FC236}">
                <a16:creationId xmlns:a16="http://schemas.microsoft.com/office/drawing/2014/main" id="{5AAB1C3E-D87B-9C7C-788F-54BDD0332DC2}"/>
              </a:ext>
            </a:extLst>
          </p:cNvPr>
          <p:cNvSpPr/>
          <p:nvPr/>
        </p:nvSpPr>
        <p:spPr>
          <a:xfrm>
            <a:off x="3363572" y="3664224"/>
            <a:ext cx="355659" cy="394978"/>
          </a:xfrm>
          <a:custGeom>
            <a:avLst/>
            <a:gdLst>
              <a:gd name="connsiteX0" fmla="*/ 172720 w 1010920"/>
              <a:gd name="connsiteY0" fmla="*/ 0 h 1122680"/>
              <a:gd name="connsiteX1" fmla="*/ 172720 w 1010920"/>
              <a:gd name="connsiteY1" fmla="*/ 0 h 1122680"/>
              <a:gd name="connsiteX2" fmla="*/ 172720 w 1010920"/>
              <a:gd name="connsiteY2" fmla="*/ 66040 h 1122680"/>
              <a:gd name="connsiteX3" fmla="*/ 0 w 1010920"/>
              <a:gd name="connsiteY3" fmla="*/ 1122680 h 1122680"/>
              <a:gd name="connsiteX4" fmla="*/ 1010920 w 1010920"/>
              <a:gd name="connsiteY4" fmla="*/ 889000 h 1122680"/>
              <a:gd name="connsiteX5" fmla="*/ 1010920 w 1010920"/>
              <a:gd name="connsiteY5" fmla="*/ 5080 h 1122680"/>
              <a:gd name="connsiteX6" fmla="*/ 172720 w 1010920"/>
              <a:gd name="connsiteY6" fmla="*/ 0 h 1122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0920" h="1122680">
                <a:moveTo>
                  <a:pt x="172720" y="0"/>
                </a:moveTo>
                <a:lnTo>
                  <a:pt x="172720" y="0"/>
                </a:lnTo>
                <a:lnTo>
                  <a:pt x="172720" y="66040"/>
                </a:lnTo>
                <a:lnTo>
                  <a:pt x="0" y="1122680"/>
                </a:lnTo>
                <a:lnTo>
                  <a:pt x="1010920" y="889000"/>
                </a:lnTo>
                <a:lnTo>
                  <a:pt x="1010920" y="5080"/>
                </a:lnTo>
                <a:lnTo>
                  <a:pt x="17272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手繪多邊形 14">
            <a:extLst>
              <a:ext uri="{FF2B5EF4-FFF2-40B4-BE49-F238E27FC236}">
                <a16:creationId xmlns:a16="http://schemas.microsoft.com/office/drawing/2014/main" id="{3C26CC27-F65C-AD58-A894-0E5AA540B50D}"/>
              </a:ext>
            </a:extLst>
          </p:cNvPr>
          <p:cNvSpPr/>
          <p:nvPr/>
        </p:nvSpPr>
        <p:spPr>
          <a:xfrm>
            <a:off x="3274787" y="4295726"/>
            <a:ext cx="533748" cy="584842"/>
          </a:xfrm>
          <a:custGeom>
            <a:avLst/>
            <a:gdLst>
              <a:gd name="connsiteX0" fmla="*/ 2763665 w 2763665"/>
              <a:gd name="connsiteY0" fmla="*/ 0 h 3028224"/>
              <a:gd name="connsiteX1" fmla="*/ 2411433 w 2763665"/>
              <a:gd name="connsiteY1" fmla="*/ 1890356 h 3028224"/>
              <a:gd name="connsiteX2" fmla="*/ 1842443 w 2763665"/>
              <a:gd name="connsiteY2" fmla="*/ 2019415 h 3028224"/>
              <a:gd name="connsiteX3" fmla="*/ 1842443 w 2763665"/>
              <a:gd name="connsiteY3" fmla="*/ 3028224 h 3028224"/>
              <a:gd name="connsiteX4" fmla="*/ 0 w 2763665"/>
              <a:gd name="connsiteY4" fmla="*/ 3028224 h 3028224"/>
              <a:gd name="connsiteX5" fmla="*/ 0 w 2763665"/>
              <a:gd name="connsiteY5" fmla="*/ 1235923 h 3028224"/>
              <a:gd name="connsiteX6" fmla="*/ 1083154 w 2763665"/>
              <a:gd name="connsiteY6" fmla="*/ 1235923 h 3028224"/>
              <a:gd name="connsiteX7" fmla="*/ 1165074 w 2763665"/>
              <a:gd name="connsiteY7" fmla="*/ 688541 h 302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63665" h="3028224">
                <a:moveTo>
                  <a:pt x="2763665" y="0"/>
                </a:moveTo>
                <a:lnTo>
                  <a:pt x="2411433" y="1890356"/>
                </a:lnTo>
                <a:lnTo>
                  <a:pt x="1842443" y="2019415"/>
                </a:lnTo>
                <a:lnTo>
                  <a:pt x="1842443" y="3028224"/>
                </a:lnTo>
                <a:lnTo>
                  <a:pt x="0" y="3028224"/>
                </a:lnTo>
                <a:lnTo>
                  <a:pt x="0" y="1235923"/>
                </a:lnTo>
                <a:lnTo>
                  <a:pt x="1083154" y="1235923"/>
                </a:lnTo>
                <a:lnTo>
                  <a:pt x="1165074" y="688541"/>
                </a:lnTo>
                <a:close/>
              </a:path>
            </a:pathLst>
          </a:cu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2DE18DC-8F38-80AE-34A4-F0F51827235D}"/>
              </a:ext>
            </a:extLst>
          </p:cNvPr>
          <p:cNvSpPr txBox="1"/>
          <p:nvPr/>
        </p:nvSpPr>
        <p:spPr>
          <a:xfrm>
            <a:off x="779237" y="5889122"/>
            <a:ext cx="4991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https://hasty.ai/docs/mp-wiki/metrics/iou-intersection-over-union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65637F9-01F4-07B0-8FA4-71418CEF2739}"/>
              </a:ext>
            </a:extLst>
          </p:cNvPr>
          <p:cNvSpPr txBox="1"/>
          <p:nvPr/>
        </p:nvSpPr>
        <p:spPr>
          <a:xfrm>
            <a:off x="827700" y="5405197"/>
            <a:ext cx="4991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FFFF00"/>
                </a:solidFill>
              </a:rPr>
              <a:t>口誤：分母是</a:t>
            </a:r>
            <a:r>
              <a:rPr lang="en-US" altLang="zh-TW" dirty="0">
                <a:solidFill>
                  <a:srgbClr val="FFFF00"/>
                </a:solidFill>
              </a:rPr>
              <a:t>A</a:t>
            </a:r>
            <a:r>
              <a:rPr lang="zh-TW" altLang="en-US" dirty="0">
                <a:solidFill>
                  <a:srgbClr val="FFFF00"/>
                </a:solidFill>
              </a:rPr>
              <a:t>與</a:t>
            </a:r>
            <a:r>
              <a:rPr lang="en-US" altLang="zh-TW" dirty="0">
                <a:solidFill>
                  <a:srgbClr val="FFFF00"/>
                </a:solidFill>
              </a:rPr>
              <a:t>B</a:t>
            </a:r>
            <a:r>
              <a:rPr lang="zh-TW" altLang="en-US" dirty="0">
                <a:solidFill>
                  <a:srgbClr val="FFFF00"/>
                </a:solidFill>
              </a:rPr>
              <a:t>連集、非</a:t>
            </a:r>
            <a:r>
              <a:rPr lang="en-US" altLang="zh-TW" dirty="0">
                <a:solidFill>
                  <a:srgbClr val="FFFF00"/>
                </a:solidFill>
              </a:rPr>
              <a:t>A+B(</a:t>
            </a:r>
            <a:r>
              <a:rPr lang="zh-TW" altLang="en-US" dirty="0">
                <a:solidFill>
                  <a:srgbClr val="FFFF00"/>
                </a:solidFill>
              </a:rPr>
              <a:t>面積直接相加</a:t>
            </a:r>
            <a:r>
              <a:rPr lang="en-US" altLang="zh-TW" dirty="0">
                <a:solidFill>
                  <a:srgbClr val="FFFF00"/>
                </a:solidFill>
              </a:rPr>
              <a:t>)</a:t>
            </a:r>
            <a:endParaRPr lang="zh-TW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81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629"/>
    </mc:Choice>
    <mc:Fallback xmlns="">
      <p:transition spd="slow" advTm="1006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483" x="5457825" y="5435600"/>
          <p14:tracePt t="16490" x="5446713" y="5418138"/>
          <p14:tracePt t="16499" x="5446713" y="5407025"/>
          <p14:tracePt t="16504" x="5435600" y="5383213"/>
          <p14:tracePt t="16517" x="5435600" y="5360988"/>
          <p14:tracePt t="16532" x="5435600" y="5321300"/>
          <p14:tracePt t="16535" x="5435600" y="5286375"/>
          <p14:tracePt t="16549" x="5435600" y="5275263"/>
          <p14:tracePt t="16551" x="5435600" y="5222875"/>
          <p14:tracePt t="16566" x="5435600" y="5172075"/>
          <p14:tracePt t="16568" x="5435600" y="5126038"/>
          <p14:tracePt t="16584" x="5435600" y="5011738"/>
          <p14:tracePt t="16591" x="5457825" y="4954588"/>
          <p14:tracePt t="16599" x="5480050" y="4892675"/>
          <p14:tracePt t="16607" x="5521325" y="4829175"/>
          <p14:tracePt t="16616" x="5554663" y="4754563"/>
          <p14:tracePt t="16623" x="5589588" y="4697413"/>
          <p14:tracePt t="16632" x="5640388" y="4635500"/>
          <p14:tracePt t="16639" x="5692775" y="4572000"/>
          <p14:tracePt t="16649" x="5737225" y="4508500"/>
          <p14:tracePt t="16655" x="5800725" y="4446588"/>
          <p14:tracePt t="16666" x="5851525" y="4389438"/>
          <p14:tracePt t="16670" x="5926138" y="4337050"/>
          <p14:tracePt t="16683" x="5983288" y="4292600"/>
          <p14:tracePt t="16686" x="6046788" y="4240213"/>
          <p14:tracePt t="16699" x="6108700" y="4200525"/>
          <p14:tracePt t="16702" x="6154738" y="4178300"/>
          <p14:tracePt t="16716" x="6183313" y="4165600"/>
          <p14:tracePt t="16719" x="6229350" y="4143375"/>
          <p14:tracePt t="16732" x="6269038" y="4114800"/>
          <p14:tracePt t="16734" x="6292850" y="4103688"/>
          <p14:tracePt t="16749" x="6315075" y="4092575"/>
          <p14:tracePt t="16750" x="6332538" y="4092575"/>
          <p14:tracePt t="16757" x="6354763" y="4092575"/>
          <p14:tracePt t="16766" x="6365875" y="4092575"/>
          <p14:tracePt t="16773" x="6378575" y="4092575"/>
          <p14:tracePt t="16799" x="6378575" y="4103688"/>
          <p14:tracePt t="16814" x="6378575" y="4114800"/>
          <p14:tracePt t="16828" x="6378575" y="4132263"/>
          <p14:tracePt t="16847" x="6378575" y="4143375"/>
          <p14:tracePt t="16868" x="6365875" y="4143375"/>
          <p14:tracePt t="16876" x="6354763" y="4143375"/>
          <p14:tracePt t="16891" x="6343650" y="4143375"/>
          <p14:tracePt t="16899" x="6332538" y="4143375"/>
          <p14:tracePt t="16907" x="6315075" y="4143375"/>
          <p14:tracePt t="16916" x="6292850" y="4143375"/>
          <p14:tracePt t="16923" x="6257925" y="4143375"/>
          <p14:tracePt t="16932" x="6229350" y="4143375"/>
          <p14:tracePt t="16939" x="6207125" y="4143375"/>
          <p14:tracePt t="16947" x="6183313" y="4143375"/>
          <p14:tracePt t="16955" x="6132513" y="4143375"/>
          <p14:tracePt t="16963" x="6097588" y="4143375"/>
          <p14:tracePt t="16971" x="6057900" y="4132263"/>
          <p14:tracePt t="16982" x="6035675" y="4132263"/>
          <p14:tracePt t="16986" x="5994400" y="4114800"/>
          <p14:tracePt t="16995" x="5949950" y="4092575"/>
          <p14:tracePt t="17002" x="5908675" y="4079875"/>
          <p14:tracePt t="17014" x="5886450" y="4057650"/>
          <p14:tracePt t="17018" x="5851525" y="4017963"/>
          <p14:tracePt t="17026" x="5811838" y="3994150"/>
          <p14:tracePt t="17034" x="5778500" y="3954463"/>
          <p14:tracePt t="17042" x="5737225" y="3932238"/>
          <p14:tracePt t="17050" x="5703888" y="3897313"/>
          <p14:tracePt t="17066" x="5607050" y="3835400"/>
          <p14:tracePt t="17074" x="5554663" y="3811588"/>
          <p14:tracePt t="17083" x="5503863" y="3783013"/>
          <p14:tracePt t="17089" x="5457825" y="3760788"/>
          <p14:tracePt t="17099" x="5394325" y="3749675"/>
          <p14:tracePt t="17105" x="5343525" y="3736975"/>
          <p14:tracePt t="17116" x="5297488" y="3725863"/>
          <p14:tracePt t="17121" x="5246688" y="3725863"/>
          <p14:tracePt t="17133" x="5211763" y="3725863"/>
          <p14:tracePt t="17319" x="5149850" y="3725863"/>
          <p14:tracePt t="17330" x="5097463" y="3725863"/>
          <p14:tracePt t="17335" x="5029200" y="3708400"/>
          <p14:tracePt t="17343" x="4954588" y="3686175"/>
          <p14:tracePt t="17351" x="4879975" y="3675063"/>
          <p14:tracePt t="17359" x="4794250" y="3651250"/>
          <p14:tracePt t="17366" x="4646613" y="3600450"/>
          <p14:tracePt t="17374" x="4486275" y="3554413"/>
          <p14:tracePt t="17383" x="4337050" y="3514725"/>
          <p14:tracePt t="17390" x="4178300" y="3463925"/>
          <p14:tracePt t="17399" x="4029075" y="3429000"/>
          <p14:tracePt t="17406" x="3971925" y="3406775"/>
          <p14:tracePt t="17416" x="3835400" y="3365500"/>
          <p14:tracePt t="17422" x="3736975" y="3332163"/>
          <p14:tracePt t="17433" x="3640138" y="3279775"/>
          <p14:tracePt t="17438" x="3565525" y="3246438"/>
          <p14:tracePt t="17449" x="3503613" y="3206750"/>
          <p14:tracePt t="17453" x="3479800" y="3194050"/>
          <p14:tracePt t="17466" x="3440113" y="3160713"/>
          <p14:tracePt t="17470" x="3417888" y="3121025"/>
          <p14:tracePt t="17483" x="3394075" y="3086100"/>
          <p14:tracePt t="17485" x="3378200" y="3057525"/>
          <p14:tracePt t="17500" x="3378200" y="3035300"/>
          <p14:tracePt t="17502" x="3378200" y="3011488"/>
          <p14:tracePt t="17517" x="3378200" y="2989263"/>
          <p14:tracePt t="17518" x="3378200" y="2971800"/>
          <p14:tracePt t="17525" x="3378200" y="2960688"/>
          <p14:tracePt t="17533" x="3378200" y="2949575"/>
          <p14:tracePt t="17541" x="3378200" y="2936875"/>
          <p14:tracePt t="17550" x="3394075" y="2936875"/>
          <p14:tracePt t="17556" x="3406775" y="2925763"/>
          <p14:tracePt t="17566" x="3417888" y="2925763"/>
          <p14:tracePt t="17572" x="3440113" y="2925763"/>
          <p14:tracePt t="17585" x="3451225" y="2914650"/>
          <p14:tracePt t="17600" x="3479800" y="2914650"/>
          <p14:tracePt t="17604" x="3503613" y="2903538"/>
          <p14:tracePt t="17616" x="3514725" y="2903538"/>
          <p14:tracePt t="17619" x="3525838" y="2886075"/>
          <p14:tracePt t="17633" x="3554413" y="2886075"/>
          <p14:tracePt t="17636" x="3565525" y="2874963"/>
          <p14:tracePt t="17650" x="3578225" y="2863850"/>
          <p14:tracePt t="17652" x="3589338" y="2863850"/>
          <p14:tracePt t="17666" x="3600450" y="2851150"/>
          <p14:tracePt t="17668" x="3600450" y="2840038"/>
          <p14:tracePt t="17683" x="3622675" y="2828925"/>
          <p14:tracePt t="17691" x="3622675" y="2811463"/>
          <p14:tracePt t="17700" x="3640138" y="2800350"/>
          <p14:tracePt t="17707" x="3651250" y="2800350"/>
          <p14:tracePt t="17716" x="3651250" y="2789238"/>
          <p14:tracePt t="17722" x="3663950" y="2778125"/>
          <p14:tracePt t="17733" x="3663950" y="2765425"/>
          <p14:tracePt t="17738" x="3663950" y="2754313"/>
          <p14:tracePt t="17750" x="3663950" y="2743200"/>
          <p14:tracePt t="17754" x="3663950" y="2714625"/>
          <p14:tracePt t="17770" x="3663950" y="2692400"/>
          <p14:tracePt t="17783" x="3651250" y="2668588"/>
          <p14:tracePt t="17786" x="3640138" y="2657475"/>
          <p14:tracePt t="17800" x="3600450" y="2617788"/>
          <p14:tracePt t="17802" x="3589338" y="2617788"/>
          <p14:tracePt t="17816" x="3565525" y="2606675"/>
          <p14:tracePt t="17818" x="3536950" y="2593975"/>
          <p14:tracePt t="17833" x="3503613" y="2582863"/>
          <p14:tracePt t="17835" x="3479800" y="2582863"/>
          <p14:tracePt t="17851" x="3463925" y="2582863"/>
          <p14:tracePt t="18047" x="3451225" y="2582863"/>
          <p14:tracePt t="18055" x="3429000" y="2582863"/>
          <p14:tracePt t="18063" x="3394075" y="2582863"/>
          <p14:tracePt t="18071" x="3365500" y="2565400"/>
          <p14:tracePt t="18080" x="3321050" y="2554288"/>
          <p14:tracePt t="18087" x="3257550" y="2543175"/>
          <p14:tracePt t="18095" x="3182938" y="2520950"/>
          <p14:tracePt t="18103" x="3121025" y="2497138"/>
          <p14:tracePt t="18114" x="3035300" y="2457450"/>
          <p14:tracePt t="18118" x="2989263" y="2422525"/>
          <p14:tracePt t="18130" x="2960688" y="2411413"/>
          <p14:tracePt t="18134" x="2914650" y="2371725"/>
          <p14:tracePt t="18142" x="2874963" y="2349500"/>
          <p14:tracePt t="18150" x="2851150" y="2336800"/>
          <p14:tracePt t="18158" x="2840038" y="2308225"/>
          <p14:tracePt t="18167" x="2828925" y="2297113"/>
          <p14:tracePt t="18174" x="2811463" y="2297113"/>
          <p14:tracePt t="18190" x="2811463" y="2286000"/>
          <p14:tracePt t="18308" x="2811463" y="2297113"/>
          <p14:tracePt t="18363" x="2828925" y="2297113"/>
          <p14:tracePt t="18371" x="2840038" y="2297113"/>
          <p14:tracePt t="18387" x="2851150" y="2308225"/>
          <p14:tracePt t="18398" x="2863850" y="2308225"/>
          <p14:tracePt t="18403" x="2874963" y="2308225"/>
          <p14:tracePt t="18419" x="2886075" y="2320925"/>
          <p14:tracePt t="18435" x="2903538" y="2320925"/>
          <p14:tracePt t="18459" x="2914650" y="2320925"/>
          <p14:tracePt t="18474" x="2914650" y="2336800"/>
          <p14:tracePt t="18490" x="2914650" y="2349500"/>
          <p14:tracePt t="21296" x="2903538" y="2349500"/>
          <p14:tracePt t="21300" x="2863850" y="2349500"/>
          <p14:tracePt t="21313" x="2840038" y="2349500"/>
          <p14:tracePt t="21316" x="2800350" y="2349500"/>
          <p14:tracePt t="21334" x="2725738" y="2360613"/>
          <p14:tracePt t="21340" x="2657475" y="2371725"/>
          <p14:tracePt t="21347" x="2582863" y="2393950"/>
          <p14:tracePt t="21355" x="2508250" y="2435225"/>
          <p14:tracePt t="21364" x="2446338" y="2457450"/>
          <p14:tracePt t="21370" x="2371725" y="2479675"/>
          <p14:tracePt t="21378" x="2308225" y="2497138"/>
          <p14:tracePt t="21386" x="2274888" y="2508250"/>
          <p14:tracePt t="21397" x="2222500" y="2520950"/>
          <p14:tracePt t="21403" x="2178050" y="2532063"/>
          <p14:tracePt t="21412" x="2136775" y="2543175"/>
          <p14:tracePt t="21420" x="2103438" y="2543175"/>
          <p14:tracePt t="21431" x="2074863" y="2543175"/>
          <p14:tracePt t="21436" x="2063750" y="2543175"/>
          <p14:tracePt t="21445" x="2051050" y="2543175"/>
          <p14:tracePt t="21464" x="2039938" y="2543175"/>
          <p14:tracePt t="21469" x="2028825" y="2543175"/>
          <p14:tracePt t="21505" x="2028825" y="2532063"/>
          <p14:tracePt t="21521" x="2039938" y="2520950"/>
          <p14:tracePt t="21530" x="2039938" y="2508250"/>
          <p14:tracePt t="21536" x="2051050" y="2497138"/>
          <p14:tracePt t="21545" x="2063750" y="2479675"/>
          <p14:tracePt t="21553" x="2063750" y="2468563"/>
          <p14:tracePt t="21564" x="2063750" y="2457450"/>
          <p14:tracePt t="21569" x="2074863" y="2457450"/>
          <p14:tracePt t="21576" x="2074863" y="2446338"/>
          <p14:tracePt t="21592" x="2092325" y="2446338"/>
          <p14:tracePt t="21607" x="2092325" y="2435225"/>
          <p14:tracePt t="21640" x="2092325" y="2422525"/>
          <p14:tracePt t="21671" x="2092325" y="2411413"/>
          <p14:tracePt t="21695" x="2074863" y="2393950"/>
          <p14:tracePt t="21821" x="2074863" y="2382838"/>
          <p14:tracePt t="21869" x="2092325" y="2371725"/>
          <p14:tracePt t="21893" x="2103438" y="2371725"/>
          <p14:tracePt t="22170" x="2092325" y="2371725"/>
          <p14:tracePt t="22201" x="2074863" y="2371725"/>
          <p14:tracePt t="22249" x="2063750" y="2371725"/>
          <p14:tracePt t="22391" x="2063750" y="2360613"/>
          <p14:tracePt t="22415" x="2063750" y="2349500"/>
          <p14:tracePt t="22431" x="2063750" y="2336800"/>
          <p14:tracePt t="22446" x="2063750" y="2320925"/>
          <p14:tracePt t="22455" x="2063750" y="2308225"/>
          <p14:tracePt t="22478" x="2063750" y="2297113"/>
          <p14:tracePt t="22497" x="2063750" y="2286000"/>
          <p14:tracePt t="22502" x="2063750" y="2274888"/>
          <p14:tracePt t="22518" x="2074863" y="2263775"/>
          <p14:tracePt t="22526" x="2074863" y="2251075"/>
          <p14:tracePt t="22534" x="2092325" y="2251075"/>
          <p14:tracePt t="22542" x="2103438" y="2235200"/>
          <p14:tracePt t="22550" x="2114550" y="2222500"/>
          <p14:tracePt t="22558" x="2125663" y="2211388"/>
          <p14:tracePt t="22565" x="2136775" y="2200275"/>
          <p14:tracePt t="22573" x="2160588" y="2200275"/>
          <p14:tracePt t="22581" x="2178050" y="2200275"/>
          <p14:tracePt t="22589" x="2200275" y="2189163"/>
          <p14:tracePt t="22597" x="2222500" y="2189163"/>
          <p14:tracePt t="22605" x="2251075" y="2189163"/>
          <p14:tracePt t="22613" x="2274888" y="2189163"/>
          <p14:tracePt t="22621" x="2308225" y="2189163"/>
          <p14:tracePt t="22630" x="2336800" y="2189163"/>
          <p14:tracePt t="22637" x="2360613" y="2189163"/>
          <p14:tracePt t="22645" x="2382838" y="2189163"/>
          <p14:tracePt t="22654" x="2411413" y="2189163"/>
          <p14:tracePt t="22663" x="2422525" y="2189163"/>
          <p14:tracePt t="22671" x="2446338" y="2189163"/>
          <p14:tracePt t="22676" x="2457450" y="2200275"/>
          <p14:tracePt t="22687" x="2468563" y="2200275"/>
          <p14:tracePt t="22700" x="2479675" y="2211388"/>
          <p14:tracePt t="22723" x="2479675" y="2222500"/>
          <p14:tracePt t="22763" x="2468563" y="2235200"/>
          <p14:tracePt t="22779" x="2457450" y="2235200"/>
          <p14:tracePt t="22787" x="2446338" y="2235200"/>
          <p14:tracePt t="22795" x="2435225" y="2235200"/>
          <p14:tracePt t="22804" x="2422525" y="2235200"/>
          <p14:tracePt t="22813" x="2393950" y="2235200"/>
          <p14:tracePt t="22818" x="2382838" y="2235200"/>
          <p14:tracePt t="22828" x="2371725" y="2235200"/>
          <p14:tracePt t="22835" x="2349500" y="2235200"/>
          <p14:tracePt t="22842" x="2308225" y="2235200"/>
          <p14:tracePt t="22850" x="2297113" y="2222500"/>
          <p14:tracePt t="22858" x="2286000" y="2211388"/>
          <p14:tracePt t="22866" x="2263775" y="2200275"/>
          <p14:tracePt t="22874" x="2251075" y="2178050"/>
          <p14:tracePt t="22882" x="2222500" y="2160588"/>
          <p14:tracePt t="22890" x="2211388" y="2149475"/>
          <p14:tracePt t="22898" x="2211388" y="2136775"/>
          <p14:tracePt t="22906" x="2200275" y="2125663"/>
          <p14:tracePt t="22914" x="2200275" y="2114550"/>
          <p14:tracePt t="22922" x="2200275" y="2103438"/>
          <p14:tracePt t="22929" x="2200275" y="2092325"/>
          <p14:tracePt t="22946" x="2200275" y="2074863"/>
          <p14:tracePt t="22954" x="2200275" y="2063750"/>
          <p14:tracePt t="22969" x="2211388" y="2063750"/>
          <p14:tracePt t="22978" x="2222500" y="2051050"/>
          <p14:tracePt t="22985" x="2235200" y="2051050"/>
          <p14:tracePt t="22993" x="2263775" y="2051050"/>
          <p14:tracePt t="23001" x="2274888" y="2039938"/>
          <p14:tracePt t="23008" x="2286000" y="2039938"/>
          <p14:tracePt t="23016" x="2308225" y="2039938"/>
          <p14:tracePt t="23024" x="2320925" y="2039938"/>
          <p14:tracePt t="23032" x="2349500" y="2039938"/>
          <p14:tracePt t="23040" x="2371725" y="2039938"/>
          <p14:tracePt t="23048" x="2382838" y="2039938"/>
          <p14:tracePt t="23056" x="2411413" y="2039938"/>
          <p14:tracePt t="23064" x="2422525" y="2051050"/>
          <p14:tracePt t="23072" x="2435225" y="2051050"/>
          <p14:tracePt t="23080" x="2446338" y="2051050"/>
          <p14:tracePt t="23088" x="2457450" y="2063750"/>
          <p14:tracePt t="23097" x="2468563" y="2063750"/>
          <p14:tracePt t="23104" x="2468563" y="2074863"/>
          <p14:tracePt t="23112" x="2479675" y="2074863"/>
          <p14:tracePt t="23121" x="2479675" y="2092325"/>
          <p14:tracePt t="23138" x="2479675" y="2103438"/>
          <p14:tracePt t="23145" x="2479675" y="2114550"/>
          <p14:tracePt t="23154" x="2468563" y="2125663"/>
          <p14:tracePt t="23164" x="2457450" y="2136775"/>
          <p14:tracePt t="23171" x="2446338" y="2149475"/>
          <p14:tracePt t="23178" x="2422525" y="2160588"/>
          <p14:tracePt t="23188" x="2393950" y="2178050"/>
          <p14:tracePt t="23197" x="2371725" y="2189163"/>
          <p14:tracePt t="23204" x="2336800" y="2200275"/>
          <p14:tracePt t="23214" x="2297113" y="2200275"/>
          <p14:tracePt t="23215" x="2263775" y="2211388"/>
          <p14:tracePt t="23223" x="2251075" y="2211388"/>
          <p14:tracePt t="23230" x="2200275" y="2211388"/>
          <p14:tracePt t="23238" x="2178050" y="2211388"/>
          <p14:tracePt t="23247" x="2136775" y="2211388"/>
          <p14:tracePt t="23255" x="2114550" y="2211388"/>
          <p14:tracePt t="23262" x="2092325" y="2211388"/>
          <p14:tracePt t="23271" x="2063750" y="2211388"/>
          <p14:tracePt t="23281" x="2039938" y="2200275"/>
          <p14:tracePt t="23288" x="2028825" y="2189163"/>
          <p14:tracePt t="23295" x="2017713" y="2189163"/>
          <p14:tracePt t="23314" x="2006600" y="2178050"/>
          <p14:tracePt t="23357" x="2006600" y="2160588"/>
          <p14:tracePt t="23381" x="2017713" y="2160588"/>
          <p14:tracePt t="23388" x="2028825" y="2160588"/>
          <p14:tracePt t="23396" x="2039938" y="2160588"/>
          <p14:tracePt t="23404" x="2051050" y="2160588"/>
          <p14:tracePt t="23414" x="2063750" y="2160588"/>
          <p14:tracePt t="23421" x="2092325" y="2160588"/>
          <p14:tracePt t="23428" x="2092325" y="2178050"/>
          <p14:tracePt t="23436" x="2103438" y="2189163"/>
          <p14:tracePt t="23447" x="2114550" y="2200275"/>
          <p14:tracePt t="23452" x="2125663" y="2200275"/>
          <p14:tracePt t="23461" x="2125663" y="2211388"/>
          <p14:tracePt t="23471" x="2125663" y="2222500"/>
          <p14:tracePt t="23476" x="2125663" y="2235200"/>
          <p14:tracePt t="23488" x="2125663" y="2251075"/>
          <p14:tracePt t="23491" x="2125663" y="2263775"/>
          <p14:tracePt t="23507" x="2125663" y="2274888"/>
          <p14:tracePt t="23515" x="2114550" y="2286000"/>
          <p14:tracePt t="23523" x="2092325" y="2286000"/>
          <p14:tracePt t="23531" x="2074863" y="2297113"/>
          <p14:tracePt t="23539" x="2063750" y="2297113"/>
          <p14:tracePt t="23547" x="2051050" y="2297113"/>
          <p14:tracePt t="23555" x="2039938" y="2297113"/>
          <p14:tracePt t="23564" x="2028825" y="2297113"/>
          <p14:tracePt t="23571" x="2017713" y="2297113"/>
          <p14:tracePt t="23586" x="2006600" y="2297113"/>
          <p14:tracePt t="23610" x="2006600" y="2286000"/>
          <p14:tracePt t="23618" x="2006600" y="2274888"/>
          <p14:tracePt t="23634" x="2017713" y="2251075"/>
          <p14:tracePt t="23642" x="2028825" y="2235200"/>
          <p14:tracePt t="23650" x="2051050" y="2222500"/>
          <p14:tracePt t="23658" x="2063750" y="2222500"/>
          <p14:tracePt t="23665" x="2092325" y="2211388"/>
          <p14:tracePt t="23673" x="2125663" y="2200275"/>
          <p14:tracePt t="23681" x="2149475" y="2200275"/>
          <p14:tracePt t="23689" x="2160588" y="2200275"/>
          <p14:tracePt t="23698" x="2189163" y="2200275"/>
          <p14:tracePt t="23705" x="2200275" y="2200275"/>
          <p14:tracePt t="23713" x="2211388" y="2200275"/>
          <p14:tracePt t="23721" x="2222500" y="2211388"/>
          <p14:tracePt t="23730" x="2222500" y="2222500"/>
          <p14:tracePt t="23738" x="2235200" y="2235200"/>
          <p14:tracePt t="23747" x="2235200" y="2251075"/>
          <p14:tracePt t="23753" x="2235200" y="2274888"/>
          <p14:tracePt t="23761" x="2222500" y="2274888"/>
          <p14:tracePt t="23768" x="2211388" y="2286000"/>
          <p14:tracePt t="23779" x="2200275" y="2297113"/>
          <p14:tracePt t="23784" x="2178050" y="2308225"/>
          <p14:tracePt t="23792" x="2149475" y="2308225"/>
          <p14:tracePt t="23800" x="2125663" y="2320925"/>
          <p14:tracePt t="23808" x="2103438" y="2320925"/>
          <p14:tracePt t="23816" x="2074863" y="2320925"/>
          <p14:tracePt t="23824" x="2051050" y="2320925"/>
          <p14:tracePt t="23832" x="2028825" y="2320925"/>
          <p14:tracePt t="23840" x="2017713" y="2320925"/>
          <p14:tracePt t="23848" x="1989138" y="2320925"/>
          <p14:tracePt t="23855" x="1978025" y="2308225"/>
          <p14:tracePt t="23871" x="1965325" y="2297113"/>
          <p14:tracePt t="23903" x="1954213" y="2286000"/>
          <p14:tracePt t="24298" x="1965325" y="2286000"/>
          <p14:tracePt t="24306" x="1989138" y="2286000"/>
          <p14:tracePt t="24314" x="2006600" y="2274888"/>
          <p14:tracePt t="24322" x="2017713" y="2274888"/>
          <p14:tracePt t="24331" x="2039938" y="2274888"/>
          <p14:tracePt t="24338" x="2063750" y="2274888"/>
          <p14:tracePt t="24346" x="2092325" y="2274888"/>
          <p14:tracePt t="24355" x="2103438" y="2274888"/>
          <p14:tracePt t="24364" x="2125663" y="2274888"/>
          <p14:tracePt t="24370" x="2136775" y="2274888"/>
          <p14:tracePt t="24378" x="2149475" y="2274888"/>
          <p14:tracePt t="24385" x="2160588" y="2274888"/>
          <p14:tracePt t="24397" x="2178050" y="2274888"/>
          <p14:tracePt t="24401" x="2189163" y="2274888"/>
          <p14:tracePt t="24409" x="2189163" y="2286000"/>
          <p14:tracePt t="24417" x="2200275" y="2297113"/>
          <p14:tracePt t="24425" x="2200275" y="2308225"/>
          <p14:tracePt t="24433" x="2200275" y="2320925"/>
          <p14:tracePt t="24449" x="2200275" y="2336800"/>
          <p14:tracePt t="24457" x="2200275" y="2349500"/>
          <p14:tracePt t="24473" x="2189163" y="2360613"/>
          <p14:tracePt t="24480" x="2178050" y="2360613"/>
          <p14:tracePt t="24489" x="2149475" y="2360613"/>
          <p14:tracePt t="24497" x="2136775" y="2360613"/>
          <p14:tracePt t="24505" x="2114550" y="2360613"/>
          <p14:tracePt t="24512" x="2103438" y="2360613"/>
          <p14:tracePt t="24520" x="2074863" y="2349500"/>
          <p14:tracePt t="24530" x="2063750" y="2320925"/>
          <p14:tracePt t="24536" x="2039938" y="2308225"/>
          <p14:tracePt t="24547" x="2028825" y="2297113"/>
          <p14:tracePt t="24556" x="2017713" y="2286000"/>
          <p14:tracePt t="24561" x="2017713" y="2274888"/>
          <p14:tracePt t="24572" x="2006600" y="2274888"/>
          <p14:tracePt t="24575" x="2006600" y="2263775"/>
          <p14:tracePt t="24589" x="2006600" y="2251075"/>
          <p14:tracePt t="24591" x="2006600" y="2235200"/>
          <p14:tracePt t="24607" x="2006600" y="2222500"/>
          <p14:tracePt t="24622" x="2017713" y="2222500"/>
          <p14:tracePt t="24623" x="2028825" y="2211388"/>
          <p14:tracePt t="24639" x="2039938" y="2211388"/>
          <p14:tracePt t="24640" x="2074863" y="2189163"/>
          <p14:tracePt t="24647" x="2103438" y="2189163"/>
          <p14:tracePt t="24656" x="2125663" y="2189163"/>
          <p14:tracePt t="24662" x="2178050" y="2160588"/>
          <p14:tracePt t="24672" x="2211388" y="2160588"/>
          <p14:tracePt t="24680" x="2235200" y="2149475"/>
          <p14:tracePt t="24689" x="2274888" y="2149475"/>
          <p14:tracePt t="24695" x="2297113" y="2149475"/>
          <p14:tracePt t="24705" x="2320925" y="2149475"/>
          <p14:tracePt t="24713" x="2349500" y="2149475"/>
          <p14:tracePt t="24722" x="2360613" y="2149475"/>
          <p14:tracePt t="24726" x="2371725" y="2149475"/>
          <p14:tracePt t="24739" x="2382838" y="2149475"/>
          <p14:tracePt t="24742" x="2393950" y="2149475"/>
          <p14:tracePt t="24765" x="2411413" y="2149475"/>
          <p14:tracePt t="24797" x="2411413" y="2160588"/>
          <p14:tracePt t="24821" x="2393950" y="2178050"/>
          <p14:tracePt t="24852" x="2382838" y="2189163"/>
          <p14:tracePt t="24876" x="2382838" y="2200275"/>
          <p14:tracePt t="24892" x="2371725" y="2211388"/>
          <p14:tracePt t="25446" x="2411413" y="2222500"/>
          <p14:tracePt t="25454" x="2446338" y="2263775"/>
          <p14:tracePt t="25464" x="2497138" y="2286000"/>
          <p14:tracePt t="25469" x="2543175" y="2308225"/>
          <p14:tracePt t="25478" x="2593975" y="2349500"/>
          <p14:tracePt t="25485" x="2640013" y="2371725"/>
          <p14:tracePt t="25496" x="2668588" y="2371725"/>
          <p14:tracePt t="25501" x="2703513" y="2393950"/>
          <p14:tracePt t="25509" x="2754313" y="2422525"/>
          <p14:tracePt t="25517" x="2778125" y="2446338"/>
          <p14:tracePt t="25525" x="2800350" y="2457450"/>
          <p14:tracePt t="25533" x="2828925" y="2468563"/>
          <p14:tracePt t="25541" x="2851150" y="2497138"/>
          <p14:tracePt t="25549" x="2863850" y="2508250"/>
          <p14:tracePt t="25557" x="2874963" y="2508250"/>
          <p14:tracePt t="25565" x="2886075" y="2520950"/>
          <p14:tracePt t="25573" x="2903538" y="2532063"/>
          <p14:tracePt t="25580" x="2903538" y="2543175"/>
          <p14:tracePt t="25589" x="2914650" y="2543175"/>
          <p14:tracePt t="25606" x="2925763" y="2554288"/>
          <p14:tracePt t="25623" x="2936875" y="2565400"/>
          <p14:tracePt t="25628" x="2949575" y="2565400"/>
          <p14:tracePt t="25647" x="2949575" y="2582863"/>
          <p14:tracePt t="25651" x="2960688" y="2582863"/>
          <p14:tracePt t="25659" x="2971800" y="2582863"/>
          <p14:tracePt t="25667" x="2971800" y="2593975"/>
          <p14:tracePt t="25683" x="2989263" y="2593975"/>
          <p14:tracePt t="25699" x="3000375" y="2593975"/>
          <p14:tracePt t="25723" x="3011488" y="2593975"/>
          <p14:tracePt t="25747" x="3022600" y="2606675"/>
          <p14:tracePt t="25786" x="3022600" y="2593975"/>
          <p14:tracePt t="25795" x="3022600" y="2582863"/>
          <p14:tracePt t="25802" x="3022600" y="2565400"/>
          <p14:tracePt t="25813" x="3022600" y="2543175"/>
          <p14:tracePt t="25818" x="3022600" y="2532063"/>
          <p14:tracePt t="25826" x="3022600" y="2508250"/>
          <p14:tracePt t="25834" x="3022600" y="2497138"/>
          <p14:tracePt t="25841" x="3022600" y="2468563"/>
          <p14:tracePt t="25849" x="3022600" y="2457450"/>
          <p14:tracePt t="25857" x="3011488" y="2446338"/>
          <p14:tracePt t="25865" x="3011488" y="2422525"/>
          <p14:tracePt t="25873" x="3000375" y="2411413"/>
          <p14:tracePt t="25881" x="3000375" y="2382838"/>
          <p14:tracePt t="25890" x="2989263" y="2360613"/>
          <p14:tracePt t="25897" x="2989263" y="2349500"/>
          <p14:tracePt t="25906" x="2989263" y="2336800"/>
          <p14:tracePt t="25913" x="2971800" y="2308225"/>
          <p14:tracePt t="25930" x="2971800" y="2297113"/>
          <p14:tracePt t="25936" x="2971800" y="2286000"/>
          <p14:tracePt t="25945" x="2960688" y="2286000"/>
          <p14:tracePt t="25963" x="2960688" y="2274888"/>
          <p14:tracePt t="26008" x="2971800" y="2274888"/>
          <p14:tracePt t="26016" x="2971800" y="2263775"/>
          <p14:tracePt t="26024" x="2989263" y="2263775"/>
          <p14:tracePt t="26040" x="3000375" y="2263775"/>
          <p14:tracePt t="26047" x="3011488" y="2263775"/>
          <p14:tracePt t="26056" x="3022600" y="2263775"/>
          <p14:tracePt t="26071" x="3035300" y="2263775"/>
          <p14:tracePt t="26080" x="3046413" y="2263775"/>
          <p14:tracePt t="26087" x="3046413" y="2251075"/>
          <p14:tracePt t="26095" x="3057525" y="2251075"/>
          <p14:tracePt t="26103" x="3074988" y="2251075"/>
          <p14:tracePt t="26126" x="3086100" y="2235200"/>
          <p14:tracePt t="26134" x="3097213" y="2235200"/>
          <p14:tracePt t="26158" x="3108325" y="2235200"/>
          <p14:tracePt t="26182" x="3121025" y="2235200"/>
          <p14:tracePt t="26206" x="3132138" y="2251075"/>
          <p14:tracePt t="26213" x="3132138" y="2263775"/>
          <p14:tracePt t="26221" x="3132138" y="2274888"/>
          <p14:tracePt t="26230" x="3149600" y="2286000"/>
          <p14:tracePt t="26237" x="3149600" y="2297113"/>
          <p14:tracePt t="26245" x="3149600" y="2308225"/>
          <p14:tracePt t="26253" x="3160713" y="2320925"/>
          <p14:tracePt t="26264" x="3160713" y="2336800"/>
          <p14:tracePt t="26277" x="3171825" y="2349500"/>
          <p14:tracePt t="26292" x="3171825" y="2360613"/>
          <p14:tracePt t="26348" x="3171825" y="2371725"/>
          <p14:tracePt t="26357" x="3160713" y="2371725"/>
          <p14:tracePt t="26364" x="3132138" y="2371725"/>
          <p14:tracePt t="26372" x="3108325" y="2371725"/>
          <p14:tracePt t="26380" x="3086100" y="2371725"/>
          <p14:tracePt t="26387" x="3046413" y="2371725"/>
          <p14:tracePt t="26397" x="3011488" y="2360613"/>
          <p14:tracePt t="26403" x="2989263" y="2336800"/>
          <p14:tracePt t="26416" x="2960688" y="2308225"/>
          <p14:tracePt t="26419" x="2936875" y="2297113"/>
          <p14:tracePt t="26429" x="2914650" y="2274888"/>
          <p14:tracePt t="26435" x="2886075" y="2263775"/>
          <p14:tracePt t="26443" x="2874963" y="2251075"/>
          <p14:tracePt t="26451" x="2863850" y="2235200"/>
          <p14:tracePt t="26459" x="2851150" y="2235200"/>
          <p14:tracePt t="26467" x="2851150" y="2222500"/>
          <p14:tracePt t="26490" x="2851150" y="2211388"/>
          <p14:tracePt t="26515" x="2874963" y="2200275"/>
          <p14:tracePt t="26522" x="2903538" y="2200275"/>
          <p14:tracePt t="26530" x="2936875" y="2200275"/>
          <p14:tracePt t="26538" x="2971800" y="2189163"/>
          <p14:tracePt t="26547" x="3022600" y="2160588"/>
          <p14:tracePt t="26554" x="3074988" y="2149475"/>
          <p14:tracePt t="26562" x="3121025" y="2136775"/>
          <p14:tracePt t="26569" x="3182938" y="2125663"/>
          <p14:tracePt t="26580" x="3235325" y="2114550"/>
          <p14:tracePt t="26585" x="3292475" y="2103438"/>
          <p14:tracePt t="26594" x="3343275" y="2103438"/>
          <p14:tracePt t="26601" x="3365500" y="2103438"/>
          <p14:tracePt t="26609" x="3440113" y="2103438"/>
          <p14:tracePt t="26617" x="3451225" y="2103438"/>
          <p14:tracePt t="26625" x="3492500" y="2103438"/>
          <p14:tracePt t="26633" x="3525838" y="2103438"/>
          <p14:tracePt t="26641" x="3554413" y="2103438"/>
          <p14:tracePt t="26649" x="3578225" y="2114550"/>
          <p14:tracePt t="26657" x="3611563" y="2136775"/>
          <p14:tracePt t="26665" x="3640138" y="2160588"/>
          <p14:tracePt t="26674" x="3663950" y="2200275"/>
          <p14:tracePt t="26682" x="3675063" y="2235200"/>
          <p14:tracePt t="26690" x="3697288" y="2274888"/>
          <p14:tracePt t="26696" x="3708400" y="2308225"/>
          <p14:tracePt t="26707" x="3725863" y="2349500"/>
          <p14:tracePt t="26714" x="3736975" y="2371725"/>
          <p14:tracePt t="26724" x="3760788" y="2393950"/>
          <p14:tracePt t="26729" x="3760788" y="2422525"/>
          <p14:tracePt t="26741" x="3771900" y="2446338"/>
          <p14:tracePt t="26748" x="3771900" y="2457450"/>
          <p14:tracePt t="26774" x="3771900" y="2468563"/>
          <p14:tracePt t="26791" x="3760788" y="2468563"/>
          <p14:tracePt t="26791" x="3749675" y="2468563"/>
          <p14:tracePt t="26799" x="3725863" y="2468563"/>
          <p14:tracePt t="26807" x="3686175" y="2479675"/>
          <p14:tracePt t="26815" x="3663950" y="2479675"/>
          <p14:tracePt t="26824" x="3622675" y="2479675"/>
          <p14:tracePt t="26830" x="3578225" y="2497138"/>
          <p14:tracePt t="26841" x="3536950" y="2497138"/>
          <p14:tracePt t="26847" x="3492500" y="2508250"/>
          <p14:tracePt t="26857" x="3440113" y="2508250"/>
          <p14:tracePt t="26862" x="3406775" y="2520950"/>
          <p14:tracePt t="26874" x="3343275" y="2520950"/>
          <p14:tracePt t="26881" x="3332163" y="2520950"/>
          <p14:tracePt t="26891" x="3279775" y="2520950"/>
          <p14:tracePt t="26895" x="3246438" y="2520950"/>
          <p14:tracePt t="26907" x="3194050" y="2520950"/>
          <p14:tracePt t="26914" x="3171825" y="2520950"/>
          <p14:tracePt t="26924" x="3121025" y="2497138"/>
          <p14:tracePt t="26928" x="3097213" y="2479675"/>
          <p14:tracePt t="26941" x="3074988" y="2446338"/>
          <p14:tracePt t="26942" x="3046413" y="2422525"/>
          <p14:tracePt t="26950" x="3035300" y="2393950"/>
          <p14:tracePt t="26958" x="3022600" y="2371725"/>
          <p14:tracePt t="26965" x="3011488" y="2349500"/>
          <p14:tracePt t="26974" x="3000375" y="2336800"/>
          <p14:tracePt t="26981" x="3000375" y="2320925"/>
          <p14:tracePt t="26991" x="3000375" y="2308225"/>
          <p14:tracePt t="26997" x="2989263" y="2308225"/>
          <p14:tracePt t="27008" x="2989263" y="2297113"/>
          <p14:tracePt t="27052" x="2989263" y="2286000"/>
          <p14:tracePt t="27076" x="2989263" y="2274888"/>
          <p14:tracePt t="27092" x="3000375" y="2274888"/>
          <p14:tracePt t="27100" x="3000375" y="2263775"/>
          <p14:tracePt t="27108" x="3011488" y="2251075"/>
          <p14:tracePt t="27116" x="3035300" y="2235200"/>
          <p14:tracePt t="27124" x="3046413" y="2222500"/>
          <p14:tracePt t="27131" x="3074988" y="2211388"/>
          <p14:tracePt t="27140" x="3097213" y="2200275"/>
          <p14:tracePt t="27147" x="3121025" y="2178050"/>
          <p14:tracePt t="27155" x="3132138" y="2160588"/>
          <p14:tracePt t="27163" x="3171825" y="2149475"/>
          <p14:tracePt t="27171" x="3194050" y="2149475"/>
          <p14:tracePt t="27180" x="3217863" y="2136775"/>
          <p14:tracePt t="27187" x="3246438" y="2125663"/>
          <p14:tracePt t="27195" x="3279775" y="2125663"/>
          <p14:tracePt t="27203" x="3303588" y="2125663"/>
          <p14:tracePt t="27214" x="3332163" y="2125663"/>
          <p14:tracePt t="27219" x="3354388" y="2125663"/>
          <p14:tracePt t="27226" x="3365500" y="2125663"/>
          <p14:tracePt t="27234" x="3394075" y="2125663"/>
          <p14:tracePt t="27242" x="3417888" y="2125663"/>
          <p14:tracePt t="27250" x="3429000" y="2125663"/>
          <p14:tracePt t="27258" x="3451225" y="2125663"/>
          <p14:tracePt t="27266" x="3479800" y="2136775"/>
          <p14:tracePt t="27275" x="3492500" y="2160588"/>
          <p14:tracePt t="27282" x="3503613" y="2189163"/>
          <p14:tracePt t="27291" x="3514725" y="2200275"/>
          <p14:tracePt t="27298" x="3514725" y="2222500"/>
          <p14:tracePt t="27308" x="3525838" y="2251075"/>
          <p14:tracePt t="27313" x="3536950" y="2263775"/>
          <p14:tracePt t="27324" x="3536950" y="2274888"/>
          <p14:tracePt t="27331" x="3536950" y="2286000"/>
          <p14:tracePt t="27341" x="3554413" y="2297113"/>
          <p14:tracePt t="27363" x="3554413" y="2308225"/>
          <p14:tracePt t="27788" x="3554413" y="2320925"/>
          <p14:tracePt t="27796" x="3536950" y="2360613"/>
          <p14:tracePt t="27804" x="3536950" y="2393950"/>
          <p14:tracePt t="27813" x="3536950" y="2435225"/>
          <p14:tracePt t="27820" x="3536950" y="2468563"/>
          <p14:tracePt t="27828" x="3536950" y="2532063"/>
          <p14:tracePt t="27836" x="3536950" y="2628900"/>
          <p14:tracePt t="27846" x="3578225" y="2765425"/>
          <p14:tracePt t="27852" x="3622675" y="2914650"/>
          <p14:tracePt t="27859" x="3686175" y="3097213"/>
          <p14:tracePt t="27867" x="3760788" y="3279775"/>
          <p14:tracePt t="27875" x="3846513" y="3463925"/>
          <p14:tracePt t="27883" x="3886200" y="3536950"/>
          <p14:tracePt t="27892" x="3954463" y="3675063"/>
          <p14:tracePt t="27899" x="3983038" y="3708400"/>
          <p14:tracePt t="27908" x="4029075" y="3783013"/>
          <p14:tracePt t="27915" x="4068763" y="3846513"/>
          <p14:tracePt t="27923" x="4092575" y="3886200"/>
          <p14:tracePt t="27931" x="4114800" y="3908425"/>
          <p14:tracePt t="28160" x="4114800" y="3921125"/>
          <p14:tracePt t="28192" x="4114800" y="3932238"/>
          <p14:tracePt t="28208" x="4114800" y="3943350"/>
          <p14:tracePt t="28223" x="4143375" y="3954463"/>
          <p14:tracePt t="28231" x="4165600" y="3971925"/>
          <p14:tracePt t="28239" x="4189413" y="3983038"/>
          <p14:tracePt t="28248" x="4229100" y="3983038"/>
          <p14:tracePt t="28255" x="4275138" y="3994150"/>
          <p14:tracePt t="28263" x="4337050" y="3994150"/>
          <p14:tracePt t="28271" x="4400550" y="4006850"/>
          <p14:tracePt t="28280" x="4521200" y="4017963"/>
          <p14:tracePt t="28287" x="4572000" y="4029075"/>
          <p14:tracePt t="28297" x="4668838" y="4068763"/>
          <p14:tracePt t="28302" x="4743450" y="4092575"/>
          <p14:tracePt t="28311" x="4840288" y="4132263"/>
          <p14:tracePt t="28318" x="4926013" y="4154488"/>
          <p14:tracePt t="28330" x="5000625" y="4178300"/>
          <p14:tracePt t="28334" x="5040313" y="4189413"/>
          <p14:tracePt t="28342" x="5126038" y="4200525"/>
          <p14:tracePt t="28350" x="5172075" y="4200525"/>
          <p14:tracePt t="28359" x="5211763" y="4200525"/>
          <p14:tracePt t="28366" x="5222875" y="4200525"/>
          <p14:tracePt t="28587" x="5246688" y="4200525"/>
          <p14:tracePt t="28595" x="5286375" y="4200525"/>
          <p14:tracePt t="28603" x="5332413" y="4189413"/>
          <p14:tracePt t="28614" x="5407025" y="4178300"/>
          <p14:tracePt t="28619" x="5480050" y="4154488"/>
          <p14:tracePt t="28628" x="5565775" y="4132263"/>
          <p14:tracePt t="28635" x="5664200" y="4092575"/>
          <p14:tracePt t="28646" x="5749925" y="4057650"/>
          <p14:tracePt t="28651" x="5822950" y="4017963"/>
          <p14:tracePt t="28659" x="5897563" y="3971925"/>
          <p14:tracePt t="28667" x="5972175" y="3921125"/>
          <p14:tracePt t="28675" x="6022975" y="3886200"/>
          <p14:tracePt t="28683" x="6069013" y="3846513"/>
          <p14:tracePt t="28690" x="6086475" y="3822700"/>
          <p14:tracePt t="28698" x="6108700" y="3800475"/>
          <p14:tracePt t="28706" x="6132513" y="3783013"/>
          <p14:tracePt t="28715" x="6143625" y="3760788"/>
          <p14:tracePt t="28722" x="6154738" y="3749675"/>
          <p14:tracePt t="28730" x="6154738" y="3736975"/>
          <p14:tracePt t="28747" x="6172200" y="3725863"/>
          <p14:tracePt t="28754" x="6172200" y="3708400"/>
          <p14:tracePt t="28762" x="6172200" y="3697288"/>
          <p14:tracePt t="28780" x="6172200" y="3686175"/>
          <p14:tracePt t="28785" x="6172200" y="3675063"/>
          <p14:tracePt t="28794" x="6154738" y="3675063"/>
          <p14:tracePt t="28801" x="6154738" y="3663950"/>
          <p14:tracePt t="28817" x="6143625" y="3651250"/>
          <p14:tracePt t="28833" x="6143625" y="3640138"/>
          <p14:tracePt t="28842" x="6132513" y="3640138"/>
          <p14:tracePt t="28857" x="6121400" y="3622675"/>
          <p14:tracePt t="28864" x="6121400" y="3611563"/>
          <p14:tracePt t="28873" x="6108700" y="3611563"/>
          <p14:tracePt t="28881" x="6108700" y="3600450"/>
          <p14:tracePt t="28888" x="6097588" y="3589338"/>
          <p14:tracePt t="28904" x="6086475" y="3578225"/>
          <p14:tracePt t="28913" x="6069013" y="3565525"/>
          <p14:tracePt t="28928" x="6069013" y="3554413"/>
          <p14:tracePt t="28936" x="6057900" y="3536950"/>
          <p14:tracePt t="28951" x="6046788" y="3536950"/>
          <p14:tracePt t="28961" x="6046788" y="3525838"/>
          <p14:tracePt t="28976" x="6046788" y="3514725"/>
          <p14:tracePt t="28992" x="6035675" y="3503613"/>
          <p14:tracePt t="29007" x="6035675" y="3492500"/>
          <p14:tracePt t="29023" x="6035675" y="3479800"/>
          <p14:tracePt t="29031" x="6022975" y="3479800"/>
          <p14:tracePt t="29039" x="6022975" y="3463925"/>
          <p14:tracePt t="29054" x="6011863" y="3463925"/>
          <p14:tracePt t="29070" x="5994400" y="3463925"/>
          <p14:tracePt t="29087" x="5983288" y="3463925"/>
          <p14:tracePt t="29097" x="5972175" y="3451225"/>
          <p14:tracePt t="29111" x="5961063" y="3451225"/>
          <p14:tracePt t="29118" x="5949950" y="3440113"/>
          <p14:tracePt t="29134" x="5937250" y="3440113"/>
          <p14:tracePt t="29149" x="5926138" y="3440113"/>
          <p14:tracePt t="29157" x="5926138" y="3429000"/>
          <p14:tracePt t="29165" x="5908675" y="3429000"/>
          <p14:tracePt t="29181" x="5897563" y="3429000"/>
          <p14:tracePt t="29189" x="5897563" y="3417888"/>
          <p14:tracePt t="29197" x="5886450" y="3417888"/>
          <p14:tracePt t="29205" x="5875338" y="3417888"/>
          <p14:tracePt t="29213" x="5875338" y="3406775"/>
          <p14:tracePt t="29221" x="5864225" y="3406775"/>
          <p14:tracePt t="29244" x="5864225" y="3394075"/>
          <p14:tracePt t="29252" x="5851525" y="3394075"/>
          <p14:tracePt t="29293" x="5840413" y="3394075"/>
          <p14:tracePt t="29300" x="5840413" y="3406775"/>
          <p14:tracePt t="29308" x="5840413" y="3429000"/>
          <p14:tracePt t="29316" x="5822950" y="3440113"/>
          <p14:tracePt t="29323" x="5822950" y="3463925"/>
          <p14:tracePt t="29332" x="5811838" y="3503613"/>
          <p14:tracePt t="29339" x="5811838" y="3514725"/>
          <p14:tracePt t="29347" x="5800725" y="3565525"/>
          <p14:tracePt t="29356" x="5800725" y="3589338"/>
          <p14:tracePt t="29363" x="5789613" y="3622675"/>
          <p14:tracePt t="29380" x="5789613" y="3663950"/>
          <p14:tracePt t="29381" x="5778500" y="3697288"/>
          <p14:tracePt t="29387" x="5778500" y="3725863"/>
          <p14:tracePt t="29395" x="5778500" y="3760788"/>
          <p14:tracePt t="29402" x="5778500" y="3800475"/>
          <p14:tracePt t="29413" x="5778500" y="3835400"/>
          <p14:tracePt t="29418" x="5778500" y="3886200"/>
          <p14:tracePt t="29427" x="5778500" y="3908425"/>
          <p14:tracePt t="29434" x="5778500" y="3954463"/>
          <p14:tracePt t="29443" x="5778500" y="3994150"/>
          <p14:tracePt t="29450" x="5778500" y="4046538"/>
          <p14:tracePt t="29459" x="5778500" y="4092575"/>
          <p14:tracePt t="29466" x="5778500" y="4132263"/>
          <p14:tracePt t="29479" x="5778500" y="4165600"/>
          <p14:tracePt t="29482" x="5778500" y="4200525"/>
          <p14:tracePt t="29493" x="5778500" y="4240213"/>
          <p14:tracePt t="29497" x="5778500" y="4292600"/>
          <p14:tracePt t="29513" x="5778500" y="4325938"/>
          <p14:tracePt t="29514" x="5778500" y="4349750"/>
          <p14:tracePt t="29521" x="5765800" y="4389438"/>
          <p14:tracePt t="29529" x="5765800" y="4411663"/>
          <p14:tracePt t="29537" x="5749925" y="4446588"/>
          <p14:tracePt t="29547" x="5749925" y="4475163"/>
          <p14:tracePt t="29553" x="5737225" y="4497388"/>
          <p14:tracePt t="29561" x="5726113" y="4521200"/>
          <p14:tracePt t="29569" x="5726113" y="4549775"/>
          <p14:tracePt t="29579" x="5715000" y="4560888"/>
          <p14:tracePt t="29585" x="5715000" y="4572000"/>
          <p14:tracePt t="29593" x="5715000" y="4594225"/>
          <p14:tracePt t="29609" x="5703888" y="4606925"/>
          <p14:tracePt t="29617" x="5703888" y="4622800"/>
          <p14:tracePt t="29648" x="5703888" y="4635500"/>
          <p14:tracePt t="29679" x="5692775" y="4635500"/>
          <p14:tracePt t="29696" x="5692775" y="4646613"/>
          <p14:tracePt t="29728" x="5680075" y="4646613"/>
          <p14:tracePt t="29790" x="5680075" y="4657725"/>
          <p14:tracePt t="29838" x="5692775" y="4657725"/>
          <p14:tracePt t="29846" x="5703888" y="4657725"/>
          <p14:tracePt t="29854" x="5715000" y="4646613"/>
          <p14:tracePt t="29863" x="5726113" y="4635500"/>
          <p14:tracePt t="29870" x="5749925" y="4622800"/>
          <p14:tracePt t="29878" x="5778500" y="4606925"/>
          <p14:tracePt t="29885" x="5800725" y="4606925"/>
          <p14:tracePt t="29895" x="5840413" y="4594225"/>
          <p14:tracePt t="29901" x="5875338" y="4583113"/>
          <p14:tracePt t="29913" x="5897563" y="4583113"/>
          <p14:tracePt t="29917" x="5926138" y="4583113"/>
          <p14:tracePt t="29927" x="5972175" y="4583113"/>
          <p14:tracePt t="29933" x="6011863" y="4572000"/>
          <p14:tracePt t="29946" x="6035675" y="4572000"/>
          <p14:tracePt t="29949" x="6069013" y="4572000"/>
          <p14:tracePt t="29961" x="6108700" y="4560888"/>
          <p14:tracePt t="29964" x="6132513" y="4560888"/>
          <p14:tracePt t="29979" x="6154738" y="4560888"/>
          <p14:tracePt t="29981" x="6183313" y="4560888"/>
          <p14:tracePt t="29994" x="6207125" y="4560888"/>
          <p14:tracePt t="29997" x="6207125" y="4549775"/>
          <p14:tracePt t="30013" x="6218238" y="4549775"/>
          <p14:tracePt t="30014" x="6229350" y="4549775"/>
          <p14:tracePt t="30020" x="6240463" y="4549775"/>
          <p14:tracePt t="30122" x="6240463" y="4537075"/>
          <p14:tracePt t="30138" x="6240463" y="4521200"/>
          <p14:tracePt t="30163" x="6240463" y="4508500"/>
          <p14:tracePt t="30194" x="6229350" y="4508500"/>
          <p14:tracePt t="30344" x="6218238" y="4508500"/>
          <p14:tracePt t="30352" x="6194425" y="4508500"/>
          <p14:tracePt t="30363" x="6183313" y="4521200"/>
          <p14:tracePt t="30368" x="6172200" y="4521200"/>
          <p14:tracePt t="30378" x="6143625" y="4537075"/>
          <p14:tracePt t="30384" x="6097588" y="4537075"/>
          <p14:tracePt t="30391" x="6046788" y="4549775"/>
          <p14:tracePt t="30400" x="5994400" y="4560888"/>
          <p14:tracePt t="30407" x="5949950" y="4572000"/>
          <p14:tracePt t="30415" x="5886450" y="4594225"/>
          <p14:tracePt t="30428" x="5822950" y="4606925"/>
          <p14:tracePt t="30432" x="5749925" y="4646613"/>
          <p14:tracePt t="30447" x="5680075" y="4668838"/>
          <p14:tracePt t="30448" x="5607050" y="4697413"/>
          <p14:tracePt t="30455" x="5543550" y="4732338"/>
          <p14:tracePt t="30463" x="5480050" y="4754563"/>
          <p14:tracePt t="30471" x="5435600" y="4783138"/>
          <p14:tracePt t="30481" x="5394325" y="4794250"/>
          <p14:tracePt t="30487" x="5360988" y="4818063"/>
          <p14:tracePt t="30495" x="5308600" y="4818063"/>
          <p14:tracePt t="30502" x="5286375" y="4840288"/>
          <p14:tracePt t="30514" x="5257800" y="4840288"/>
          <p14:tracePt t="30518" x="5235575" y="4851400"/>
          <p14:tracePt t="30528" x="5222875" y="4851400"/>
          <p14:tracePt t="30534" x="5211763" y="4868863"/>
          <p14:tracePt t="30558" x="5211763" y="4879975"/>
          <p14:tracePt t="30589" x="5211763" y="4892675"/>
          <p14:tracePt t="30597" x="5222875" y="4892675"/>
          <p14:tracePt t="30614" x="5246688" y="4892675"/>
          <p14:tracePt t="30621" x="5275263" y="4879975"/>
          <p14:tracePt t="30629" x="5297488" y="4851400"/>
          <p14:tracePt t="30637" x="5321300" y="4840288"/>
          <p14:tracePt t="30647" x="5343525" y="4818063"/>
          <p14:tracePt t="30653" x="5372100" y="4783138"/>
          <p14:tracePt t="30661" x="5394325" y="4743450"/>
          <p14:tracePt t="30668" x="5418138" y="4708525"/>
          <p14:tracePt t="30680" x="5457825" y="4668838"/>
          <p14:tracePt t="30684" x="5468938" y="4635500"/>
          <p14:tracePt t="30697" x="5492750" y="4594225"/>
          <p14:tracePt t="30701" x="5503863" y="4560888"/>
          <p14:tracePt t="30708" x="5532438" y="4508500"/>
          <p14:tracePt t="30716" x="5543550" y="4464050"/>
          <p14:tracePt t="30724" x="5554663" y="4422775"/>
          <p14:tracePt t="30732" x="5578475" y="4378325"/>
          <p14:tracePt t="30740" x="5589588" y="4337050"/>
          <p14:tracePt t="30748" x="5589588" y="4314825"/>
          <p14:tracePt t="30756" x="5607050" y="4275138"/>
          <p14:tracePt t="30764" x="5629275" y="4240213"/>
          <p14:tracePt t="30771" x="5629275" y="4217988"/>
          <p14:tracePt t="30780" x="5640388" y="4189413"/>
          <p14:tracePt t="30787" x="5640388" y="4165600"/>
          <p14:tracePt t="30797" x="5640388" y="4143375"/>
          <p14:tracePt t="30803" x="5651500" y="4132263"/>
          <p14:tracePt t="30812" x="5651500" y="4103688"/>
          <p14:tracePt t="30819" x="5664200" y="4079875"/>
          <p14:tracePt t="30830" x="5664200" y="4068763"/>
          <p14:tracePt t="30835" x="5680075" y="4029075"/>
          <p14:tracePt t="30845" x="5680075" y="3994150"/>
          <p14:tracePt t="30851" x="5692775" y="3971925"/>
          <p14:tracePt t="30864" x="5703888" y="3932238"/>
          <p14:tracePt t="30867" x="5715000" y="3908425"/>
          <p14:tracePt t="30878" x="5726113" y="3868738"/>
          <p14:tracePt t="30882" x="5737225" y="3846513"/>
          <p14:tracePt t="30897" x="5749925" y="3822700"/>
          <p14:tracePt t="30899" x="5765800" y="3800475"/>
          <p14:tracePt t="30928" x="5778500" y="3736975"/>
          <p14:tracePt t="30930" x="5778500" y="3725863"/>
          <p14:tracePt t="30948" x="5778500" y="3697288"/>
          <p14:tracePt t="30953" x="5778500" y="3686175"/>
          <p14:tracePt t="30978" x="5778500" y="3675063"/>
          <p14:tracePt t="30996" x="5778500" y="3663950"/>
          <p14:tracePt t="31009" x="5778500" y="3651250"/>
          <p14:tracePt t="31024" x="5778500" y="3640138"/>
          <p14:tracePt t="31040" x="5778500" y="3622675"/>
          <p14:tracePt t="31049" x="5765800" y="3611563"/>
          <p14:tracePt t="31056" x="5765800" y="3600450"/>
          <p14:tracePt t="31064" x="5749925" y="3589338"/>
          <p14:tracePt t="31072" x="5749925" y="3578225"/>
          <p14:tracePt t="31080" x="5749925" y="3565525"/>
          <p14:tracePt t="31088" x="5737225" y="3554413"/>
          <p14:tracePt t="31104" x="5737225" y="3536950"/>
          <p14:tracePt t="31114" x="5737225" y="3525838"/>
          <p14:tracePt t="31144" x="5737225" y="3514725"/>
          <p14:tracePt t="31206" x="5737225" y="3525838"/>
          <p14:tracePt t="31215" x="5737225" y="3554413"/>
          <p14:tracePt t="31222" x="5737225" y="3578225"/>
          <p14:tracePt t="31231" x="5737225" y="3600450"/>
          <p14:tracePt t="31238" x="5749925" y="3622675"/>
          <p14:tracePt t="31246" x="5749925" y="3663950"/>
          <p14:tracePt t="31254" x="5749925" y="3686175"/>
          <p14:tracePt t="31264" x="5749925" y="3736975"/>
          <p14:tracePt t="31270" x="5749925" y="3771900"/>
          <p14:tracePt t="31278" x="5749925" y="3811588"/>
          <p14:tracePt t="31286" x="5749925" y="3835400"/>
          <p14:tracePt t="31297" x="5749925" y="3886200"/>
          <p14:tracePt t="31301" x="5749925" y="3897313"/>
          <p14:tracePt t="31311" x="5737225" y="3932238"/>
          <p14:tracePt t="31317" x="5726113" y="3954463"/>
          <p14:tracePt t="31325" x="5726113" y="3994150"/>
          <p14:tracePt t="31333" x="5715000" y="4006850"/>
          <p14:tracePt t="31341" x="5715000" y="4029075"/>
          <p14:tracePt t="31349" x="5703888" y="4057650"/>
          <p14:tracePt t="31357" x="5703888" y="4068763"/>
          <p14:tracePt t="31365" x="5703888" y="4079875"/>
          <p14:tracePt t="31373" x="5692775" y="4103688"/>
          <p14:tracePt t="31381" x="5680075" y="4114800"/>
          <p14:tracePt t="31388" x="5680075" y="4132263"/>
          <p14:tracePt t="31398" x="5664200" y="4143375"/>
          <p14:tracePt t="31404" x="5664200" y="4154488"/>
          <p14:tracePt t="31413" x="5651500" y="4178300"/>
          <p14:tracePt t="31420" x="5651500" y="4189413"/>
          <p14:tracePt t="31431" x="5640388" y="4200525"/>
          <p14:tracePt t="31436" x="5629275" y="4217988"/>
          <p14:tracePt t="31445" x="5618163" y="4229100"/>
          <p14:tracePt t="31452" x="5618163" y="4240213"/>
          <p14:tracePt t="31465" x="5589588" y="4264025"/>
          <p14:tracePt t="31468" x="5589588" y="4275138"/>
          <p14:tracePt t="31479" x="5578475" y="4275138"/>
          <p14:tracePt t="31484" x="5578475" y="4292600"/>
          <p14:tracePt t="31498" x="5578475" y="4303713"/>
          <p14:tracePt t="31514" x="5565775" y="4303713"/>
          <p14:tracePt t="31516" x="5565775" y="4314825"/>
          <p14:tracePt t="31531" x="5565775" y="4325938"/>
          <p14:tracePt t="31539" x="5565775" y="4337050"/>
          <p14:tracePt t="31548" x="5578475" y="4337050"/>
          <p14:tracePt t="31555" x="5607050" y="4360863"/>
          <p14:tracePt t="31563" x="5640388" y="4378325"/>
          <p14:tracePt t="31571" x="5664200" y="4389438"/>
          <p14:tracePt t="31581" x="5680075" y="4400550"/>
          <p14:tracePt t="31586" x="5737225" y="4411663"/>
          <p14:tracePt t="31595" x="5778500" y="4411663"/>
          <p14:tracePt t="31602" x="5800725" y="4422775"/>
          <p14:tracePt t="31614" x="5822950" y="4422775"/>
          <p14:tracePt t="31618" x="5864225" y="4422775"/>
          <p14:tracePt t="31626" x="5886450" y="4422775"/>
          <p14:tracePt t="31634" x="5908675" y="4422775"/>
          <p14:tracePt t="31642" x="5937250" y="4422775"/>
          <p14:tracePt t="31650" x="5961063" y="4422775"/>
          <p14:tracePt t="31657" x="5983288" y="4422775"/>
          <p14:tracePt t="31665" x="5994400" y="4422775"/>
          <p14:tracePt t="31673" x="6011863" y="4422775"/>
          <p14:tracePt t="31682" x="6022975" y="4411663"/>
          <p14:tracePt t="31689" x="6035675" y="4411663"/>
          <p14:tracePt t="31697" x="6046788" y="4411663"/>
          <p14:tracePt t="31705" x="6057900" y="4400550"/>
          <p14:tracePt t="31721" x="6069013" y="4400550"/>
          <p14:tracePt t="31737" x="6069013" y="4389438"/>
          <p14:tracePt t="31748" x="6086475" y="4389438"/>
          <p14:tracePt t="31766" x="6086475" y="4378325"/>
          <p14:tracePt t="31769" x="6086475" y="4360863"/>
          <p14:tracePt t="31778" x="6086475" y="4349750"/>
          <p14:tracePt t="31784" x="6086475" y="4325938"/>
          <p14:tracePt t="31792" x="6086475" y="4303713"/>
          <p14:tracePt t="31800" x="6086475" y="4264025"/>
          <p14:tracePt t="31808" x="6086475" y="4229100"/>
          <p14:tracePt t="31816" x="6097588" y="4189413"/>
          <p14:tracePt t="31824" x="6097588" y="4143375"/>
          <p14:tracePt t="31832" x="6108700" y="4092575"/>
          <p14:tracePt t="31840" x="6108700" y="4046538"/>
          <p14:tracePt t="31848" x="6121400" y="3983038"/>
          <p14:tracePt t="31855" x="6121400" y="3921125"/>
          <p14:tracePt t="31865" x="6132513" y="3857625"/>
          <p14:tracePt t="31871" x="6143625" y="3783013"/>
          <p14:tracePt t="31879" x="6154738" y="3736975"/>
          <p14:tracePt t="31887" x="6172200" y="3697288"/>
          <p14:tracePt t="31898" x="6172200" y="3663950"/>
          <p14:tracePt t="31903" x="6172200" y="3622675"/>
          <p14:tracePt t="31912" x="6183313" y="3600450"/>
          <p14:tracePt t="31919" x="6183313" y="3578225"/>
          <p14:tracePt t="31931" x="6183313" y="3565525"/>
          <p14:tracePt t="31935" x="6194425" y="3554413"/>
          <p14:tracePt t="31950" x="6194425" y="3536950"/>
          <p14:tracePt t="31967" x="6194425" y="3525838"/>
          <p14:tracePt t="31982" x="6194425" y="3514725"/>
          <p14:tracePt t="31998" x="6194425" y="3503613"/>
          <p14:tracePt t="32014" x="6194425" y="3492500"/>
          <p14:tracePt t="32046" x="6194425" y="3479800"/>
          <p14:tracePt t="32101" x="6194425" y="3463925"/>
          <p14:tracePt t="32124" x="6194425" y="3451225"/>
          <p14:tracePt t="32156" x="6194425" y="3440113"/>
          <p14:tracePt t="32560" x="6183313" y="3440113"/>
          <p14:tracePt t="32568" x="6172200" y="3440113"/>
          <p14:tracePt t="32575" x="6154738" y="3429000"/>
          <p14:tracePt t="32584" x="6132513" y="3429000"/>
          <p14:tracePt t="32591" x="6121400" y="3417888"/>
          <p14:tracePt t="32599" x="6069013" y="3406775"/>
          <p14:tracePt t="32607" x="6046788" y="3378200"/>
          <p14:tracePt t="32615" x="6011863" y="3365500"/>
          <p14:tracePt t="32623" x="5972175" y="3354388"/>
          <p14:tracePt t="32631" x="5937250" y="3343275"/>
          <p14:tracePt t="32639" x="5897563" y="3332163"/>
          <p14:tracePt t="32647" x="5875338" y="3321050"/>
          <p14:tracePt t="32654" x="5840413" y="3303588"/>
          <p14:tracePt t="32663" x="5800725" y="3292475"/>
          <p14:tracePt t="32670" x="5778500" y="3292475"/>
          <p14:tracePt t="32681" x="5749925" y="3279775"/>
          <p14:tracePt t="32686" x="5726113" y="3279775"/>
          <p14:tracePt t="32695" x="5703888" y="3268663"/>
          <p14:tracePt t="32702" x="5692775" y="3268663"/>
          <p14:tracePt t="32714" x="5680075" y="3268663"/>
          <p14:tracePt t="32718" x="5664200" y="3268663"/>
          <p14:tracePt t="32726" x="5651500" y="3268663"/>
          <p14:tracePt t="32734" x="5640388" y="3268663"/>
          <p14:tracePt t="32742" x="5629275" y="3268663"/>
          <p14:tracePt t="32758" x="5618163" y="3268663"/>
          <p14:tracePt t="32765" x="5607050" y="3268663"/>
          <p14:tracePt t="32789" x="5589588" y="3268663"/>
          <p14:tracePt t="32797" x="5578475" y="3268663"/>
          <p14:tracePt t="32814" x="5565775" y="3268663"/>
          <p14:tracePt t="32829" x="5554663" y="3268663"/>
          <p14:tracePt t="32845" x="5543550" y="3268663"/>
          <p14:tracePt t="32865" x="5532438" y="3268663"/>
          <p14:tracePt t="32868" x="5521325" y="3268663"/>
          <p14:tracePt t="32884" x="5503863" y="3268663"/>
          <p14:tracePt t="32892" x="5492750" y="3279775"/>
          <p14:tracePt t="32900" x="5468938" y="3279775"/>
          <p14:tracePt t="32908" x="5457825" y="3292475"/>
          <p14:tracePt t="32916" x="5446713" y="3303588"/>
          <p14:tracePt t="32924" x="5435600" y="3321050"/>
          <p14:tracePt t="32932" x="5418138" y="3332163"/>
          <p14:tracePt t="32939" x="5407025" y="3343275"/>
          <p14:tracePt t="32948" x="5383213" y="3354388"/>
          <p14:tracePt t="32955" x="5372100" y="3365500"/>
          <p14:tracePt t="32964" x="5360988" y="3378200"/>
          <p14:tracePt t="32971" x="5343525" y="3406775"/>
          <p14:tracePt t="32979" x="5321300" y="3429000"/>
          <p14:tracePt t="32987" x="5308600" y="3451225"/>
          <p14:tracePt t="32998" x="5286375" y="3479800"/>
          <p14:tracePt t="33003" x="5275263" y="3492500"/>
          <p14:tracePt t="33012" x="5257800" y="3514725"/>
          <p14:tracePt t="33019" x="5235575" y="3536950"/>
          <p14:tracePt t="33030" x="5222875" y="3565525"/>
          <p14:tracePt t="33035" x="5211763" y="3589338"/>
          <p14:tracePt t="33042" x="5189538" y="3611563"/>
          <p14:tracePt t="33050" x="5172075" y="3622675"/>
          <p14:tracePt t="33058" x="5149850" y="3651250"/>
          <p14:tracePt t="33066" x="5137150" y="3663950"/>
          <p14:tracePt t="33074" x="5126038" y="3686175"/>
          <p14:tracePt t="33082" x="5114925" y="3708400"/>
          <p14:tracePt t="33090" x="5114925" y="3736975"/>
          <p14:tracePt t="33099" x="5097463" y="3760788"/>
          <p14:tracePt t="33106" x="5097463" y="3783013"/>
          <p14:tracePt t="33114" x="5097463" y="3811588"/>
          <p14:tracePt t="33121" x="5097463" y="3822700"/>
          <p14:tracePt t="33132" x="5097463" y="3857625"/>
          <p14:tracePt t="33137" x="5097463" y="3897313"/>
          <p14:tracePt t="33146" x="5097463" y="3921125"/>
          <p14:tracePt t="33153" x="5097463" y="3954463"/>
          <p14:tracePt t="33164" x="5086350" y="4006850"/>
          <p14:tracePt t="33169" x="5086350" y="4046538"/>
          <p14:tracePt t="33179" x="5086350" y="4079875"/>
          <p14:tracePt t="33185" x="5075238" y="4132263"/>
          <p14:tracePt t="33198" x="5064125" y="4178300"/>
          <p14:tracePt t="33201" x="5064125" y="4217988"/>
          <p14:tracePt t="33212" x="5051425" y="4275138"/>
          <p14:tracePt t="33216" x="5040313" y="4314825"/>
          <p14:tracePt t="33232" x="5029200" y="4360863"/>
          <p14:tracePt t="33232" x="5011738" y="4400550"/>
          <p14:tracePt t="33240" x="5000625" y="4446588"/>
          <p14:tracePt t="33248" x="4989513" y="4475163"/>
          <p14:tracePt t="33256" x="4978400" y="4537075"/>
          <p14:tracePt t="33264" x="4965700" y="4560888"/>
          <p14:tracePt t="33272" x="4954588" y="4622800"/>
          <p14:tracePt t="33280" x="4943475" y="4657725"/>
          <p14:tracePt t="33288" x="4926013" y="4679950"/>
          <p14:tracePt t="33298" x="4914900" y="4732338"/>
          <p14:tracePt t="33303" x="4903788" y="4754563"/>
          <p14:tracePt t="33312" x="4892675" y="4806950"/>
          <p14:tracePt t="33319" x="4892675" y="4829175"/>
          <p14:tracePt t="33331" x="4892675" y="4868863"/>
          <p14:tracePt t="33335" x="4879975" y="4892675"/>
          <p14:tracePt t="33346" x="4868863" y="4926013"/>
          <p14:tracePt t="33351" x="4868863" y="4965700"/>
          <p14:tracePt t="33364" x="4868863" y="4989513"/>
          <p14:tracePt t="33368" x="4868863" y="5011738"/>
          <p14:tracePt t="33381" x="4868863" y="5040313"/>
          <p14:tracePt t="33384" x="4868863" y="5064125"/>
          <p14:tracePt t="33396" x="4868863" y="5086350"/>
          <p14:tracePt t="33399" x="4868863" y="5114925"/>
          <p14:tracePt t="33414" x="4868863" y="5137150"/>
          <p14:tracePt t="33415" x="4868863" y="5160963"/>
          <p14:tracePt t="33422" x="4868863" y="5189538"/>
          <p14:tracePt t="33430" x="4868863" y="5200650"/>
          <p14:tracePt t="33438" x="4868863" y="5222875"/>
          <p14:tracePt t="33448" x="4868863" y="5235575"/>
          <p14:tracePt t="33454" x="4868863" y="5246688"/>
          <p14:tracePt t="33463" x="4868863" y="5257800"/>
          <p14:tracePt t="33470" x="4868863" y="5275263"/>
          <p14:tracePt t="33481" x="4879975" y="5275263"/>
          <p14:tracePt t="33501" x="4879975" y="5286375"/>
          <p14:tracePt t="33517" x="4892675" y="5286375"/>
          <p14:tracePt t="33525" x="4903788" y="5297488"/>
          <p14:tracePt t="33533" x="4914900" y="5308600"/>
          <p14:tracePt t="33541" x="4943475" y="5308600"/>
          <p14:tracePt t="33549" x="4965700" y="5321300"/>
          <p14:tracePt t="33556" x="4989513" y="5332413"/>
          <p14:tracePt t="33564" x="5029200" y="5332413"/>
          <p14:tracePt t="33572" x="5064125" y="5332413"/>
          <p14:tracePt t="33581" x="5114925" y="5332413"/>
          <p14:tracePt t="33588" x="5149850" y="5332413"/>
          <p14:tracePt t="33596" x="5200650" y="5332413"/>
          <p14:tracePt t="33604" x="5246688" y="5332413"/>
          <p14:tracePt t="33614" x="5297488" y="5332413"/>
          <p14:tracePt t="33620" x="5372100" y="5321300"/>
          <p14:tracePt t="33629" x="5435600" y="5308600"/>
          <p14:tracePt t="33637" x="5480050" y="5308600"/>
          <p14:tracePt t="33646" x="5503863" y="5308600"/>
          <p14:tracePt t="33664" x="5565775" y="5297488"/>
          <p14:tracePt t="33665" x="5607050" y="5297488"/>
          <p14:tracePt t="33670" x="5640388" y="5286375"/>
          <p14:tracePt t="33675" x="5680075" y="5275263"/>
          <p14:tracePt t="33683" x="5692775" y="5275263"/>
          <p14:tracePt t="33691" x="5715000" y="5257800"/>
          <p14:tracePt t="33699" x="5726113" y="5246688"/>
          <p14:tracePt t="33707" x="5749925" y="5222875"/>
          <p14:tracePt t="33715" x="5765800" y="5200650"/>
          <p14:tracePt t="33723" x="5765800" y="5160963"/>
          <p14:tracePt t="33731" x="5778500" y="5114925"/>
          <p14:tracePt t="33739" x="5778500" y="5064125"/>
          <p14:tracePt t="33747" x="5789613" y="4989513"/>
          <p14:tracePt t="33754" x="5789613" y="4914900"/>
          <p14:tracePt t="33764" x="5789613" y="4829175"/>
          <p14:tracePt t="33770" x="5800725" y="4743450"/>
          <p14:tracePt t="33779" x="5800725" y="4657725"/>
          <p14:tracePt t="33786" x="5811838" y="4583113"/>
          <p14:tracePt t="33798" x="5811838" y="4508500"/>
          <p14:tracePt t="33802" x="5822950" y="4446588"/>
          <p14:tracePt t="33813" x="5840413" y="4400550"/>
          <p14:tracePt t="33818" x="5851525" y="4349750"/>
          <p14:tracePt t="33831" x="5864225" y="4303713"/>
          <p14:tracePt t="33834" x="5875338" y="4251325"/>
          <p14:tracePt t="33846" x="5886450" y="4189413"/>
          <p14:tracePt t="33850" x="5897563" y="4143375"/>
          <p14:tracePt t="33864" x="5908675" y="4092575"/>
          <p14:tracePt t="33866" x="5908675" y="4057650"/>
          <p14:tracePt t="33879" x="5926138" y="4017963"/>
          <p14:tracePt t="33882" x="5926138" y="3994150"/>
          <p14:tracePt t="33898" x="5926138" y="3954463"/>
          <p14:tracePt t="33905" x="5926138" y="3943350"/>
          <p14:tracePt t="33915" x="5926138" y="3932238"/>
          <p14:tracePt t="33929" x="5926138" y="3921125"/>
          <p14:tracePt t="34142" x="5926138" y="3908425"/>
          <p14:tracePt t="34150" x="5926138" y="3868738"/>
          <p14:tracePt t="34158" x="5926138" y="3822700"/>
          <p14:tracePt t="34166" x="5937250" y="3783013"/>
          <p14:tracePt t="34174" x="5949950" y="3736975"/>
          <p14:tracePt t="34182" x="5972175" y="3697288"/>
          <p14:tracePt t="34189" x="5983288" y="3675063"/>
          <p14:tracePt t="34198" x="6011863" y="3651250"/>
          <p14:tracePt t="34205" x="6022975" y="3622675"/>
          <p14:tracePt t="34214" x="6035675" y="3611563"/>
          <p14:tracePt t="34221" x="6057900" y="3589338"/>
          <p14:tracePt t="34230" x="6086475" y="3554413"/>
          <p14:tracePt t="34237" x="6121400" y="3503613"/>
          <p14:tracePt t="34248" x="6132513" y="3463925"/>
          <p14:tracePt t="34253" x="6143625" y="3429000"/>
          <p14:tracePt t="34261" x="6154738" y="3417888"/>
          <p14:tracePt t="34269" x="6172200" y="3378200"/>
          <p14:tracePt t="34281" x="6172200" y="3354388"/>
          <p14:tracePt t="34285" x="6183313" y="3332163"/>
          <p14:tracePt t="34293" x="6183313" y="3321050"/>
          <p14:tracePt t="34301" x="6194425" y="3303588"/>
          <p14:tracePt t="34308" x="6194425" y="3292475"/>
          <p14:tracePt t="34324" x="6194425" y="3279775"/>
          <p14:tracePt t="34348" x="6194425" y="3268663"/>
          <p14:tracePt t="34364" x="6183313" y="3268663"/>
          <p14:tracePt t="34372" x="6172200" y="3257550"/>
          <p14:tracePt t="34387" x="6154738" y="3257550"/>
          <p14:tracePt t="34396" x="6154738" y="3246438"/>
          <p14:tracePt t="34403" x="6143625" y="3246438"/>
          <p14:tracePt t="34414" x="6132513" y="3246438"/>
          <p14:tracePt t="34428" x="6121400" y="3246438"/>
          <p14:tracePt t="34444" x="6108700" y="3246438"/>
          <p14:tracePt t="34625" x="6108700" y="3235325"/>
          <p14:tracePt t="34633" x="6108700" y="3217863"/>
          <p14:tracePt t="34641" x="6097588" y="3206750"/>
          <p14:tracePt t="34649" x="6086475" y="3194050"/>
          <p14:tracePt t="34656" x="6086475" y="3171825"/>
          <p14:tracePt t="34664" x="6086475" y="3160713"/>
          <p14:tracePt t="34672" x="6069013" y="3149600"/>
          <p14:tracePt t="34681" x="6069013" y="3121025"/>
          <p14:tracePt t="34688" x="6057900" y="3097213"/>
          <p14:tracePt t="34697" x="6057900" y="3074988"/>
          <p14:tracePt t="34706" x="6057900" y="3046413"/>
          <p14:tracePt t="34712" x="6057900" y="3035300"/>
          <p14:tracePt t="34720" x="6057900" y="3022600"/>
          <p14:tracePt t="34732" x="6057900" y="3011488"/>
          <p14:tracePt t="34744" x="6057900" y="3000375"/>
          <p14:tracePt t="34759" x="6057900" y="2989263"/>
          <p14:tracePt t="34799" x="6057900" y="2971800"/>
          <p14:tracePt t="34886" x="6057900" y="2989263"/>
          <p14:tracePt t="34894" x="6057900" y="3000375"/>
          <p14:tracePt t="34902" x="6057900" y="3011488"/>
          <p14:tracePt t="34910" x="6057900" y="3035300"/>
          <p14:tracePt t="34918" x="6057900" y="3057525"/>
          <p14:tracePt t="34926" x="6057900" y="3086100"/>
          <p14:tracePt t="34934" x="6057900" y="3108325"/>
          <p14:tracePt t="34941" x="6057900" y="3132138"/>
          <p14:tracePt t="34950" x="6046788" y="3149600"/>
          <p14:tracePt t="34957" x="6046788" y="3160713"/>
          <p14:tracePt t="34965" x="6046788" y="3182938"/>
          <p14:tracePt t="34973" x="6035675" y="3206750"/>
          <p14:tracePt t="34981" x="6035675" y="3235325"/>
          <p14:tracePt t="34989" x="6022975" y="3268663"/>
          <p14:tracePt t="34998" x="6011863" y="3303588"/>
          <p14:tracePt t="35005" x="5994400" y="3354388"/>
          <p14:tracePt t="35014" x="5983288" y="3417888"/>
          <p14:tracePt t="35020" x="5972175" y="3492500"/>
          <p14:tracePt t="35031" x="5961063" y="3554413"/>
          <p14:tracePt t="35036" x="5937250" y="3622675"/>
          <p14:tracePt t="35047" x="5926138" y="3686175"/>
          <p14:tracePt t="35052" x="5886450" y="3760788"/>
          <p14:tracePt t="35065" x="5875338" y="3822700"/>
          <p14:tracePt t="35068" x="5851525" y="3886200"/>
          <p14:tracePt t="35081" x="5822950" y="3921125"/>
          <p14:tracePt t="35084" x="5811838" y="3943350"/>
          <p14:tracePt t="35097" x="5789613" y="3994150"/>
          <p14:tracePt t="35100" x="5778500" y="4029075"/>
          <p14:tracePt t="35114" x="5737225" y="4079875"/>
          <p14:tracePt t="35117" x="5726113" y="4103688"/>
          <p14:tracePt t="35131" x="5715000" y="4143375"/>
          <p14:tracePt t="35132" x="5703888" y="4165600"/>
          <p14:tracePt t="35139" x="5692775" y="4189413"/>
          <p14:tracePt t="35148" x="5680075" y="4229100"/>
          <p14:tracePt t="35155" x="5664200" y="4251325"/>
          <p14:tracePt t="35164" x="5651500" y="4264025"/>
          <p14:tracePt t="35171" x="5640388" y="4303713"/>
          <p14:tracePt t="35181" x="5629275" y="4314825"/>
          <p14:tracePt t="35187" x="5618163" y="4337050"/>
          <p14:tracePt t="35198" x="5607050" y="4349750"/>
          <p14:tracePt t="35202" x="5607050" y="4378325"/>
          <p14:tracePt t="35214" x="5589588" y="4389438"/>
          <p14:tracePt t="35218" x="5589588" y="4400550"/>
          <p14:tracePt t="35231" x="5589588" y="4411663"/>
          <p14:tracePt t="35242" x="5578475" y="4422775"/>
          <p14:tracePt t="35274" x="5578475" y="4435475"/>
          <p14:tracePt t="35290" x="5589588" y="4435475"/>
          <p14:tracePt t="35298" x="5618163" y="4446588"/>
          <p14:tracePt t="35305" x="5629275" y="4446588"/>
          <p14:tracePt t="35314" x="5651500" y="4464050"/>
          <p14:tracePt t="35321" x="5680075" y="4464050"/>
          <p14:tracePt t="35329" x="5715000" y="4475163"/>
          <p14:tracePt t="35337" x="5749925" y="4475163"/>
          <p14:tracePt t="35348" x="5789613" y="4475163"/>
          <p14:tracePt t="35353" x="5822950" y="4475163"/>
          <p14:tracePt t="35361" x="5875338" y="4475163"/>
          <p14:tracePt t="35369" x="5926138" y="4475163"/>
          <p14:tracePt t="35381" x="5983288" y="4475163"/>
          <p14:tracePt t="35384" x="6035675" y="4475163"/>
          <p14:tracePt t="35392" x="6097588" y="4464050"/>
          <p14:tracePt t="35400" x="6121400" y="4464050"/>
          <p14:tracePt t="35408" x="6172200" y="4464050"/>
          <p14:tracePt t="35416" x="6218238" y="4446588"/>
          <p14:tracePt t="35424" x="6257925" y="4435475"/>
          <p14:tracePt t="35432" x="6292850" y="4422775"/>
          <p14:tracePt t="35440" x="6303963" y="4422775"/>
          <p14:tracePt t="35448" x="6332538" y="4411663"/>
          <p14:tracePt t="35456" x="6354763" y="4411663"/>
          <p14:tracePt t="35464" x="6365875" y="4411663"/>
          <p14:tracePt t="35471" x="6378575" y="4400550"/>
          <p14:tracePt t="35503" x="6389688" y="4400550"/>
          <p14:tracePt t="35512" x="6389688" y="4389438"/>
          <p14:tracePt t="35531" x="6389688" y="4360863"/>
          <p14:tracePt t="35535" x="6389688" y="4337050"/>
          <p14:tracePt t="35543" x="6389688" y="4303713"/>
          <p14:tracePt t="35551" x="6389688" y="4251325"/>
          <p14:tracePt t="35559" x="6400800" y="4143375"/>
          <p14:tracePt t="35567" x="6418263" y="4029075"/>
          <p14:tracePt t="35574" x="6440488" y="3932238"/>
          <p14:tracePt t="35582" x="6464300" y="3857625"/>
          <p14:tracePt t="35590" x="6486525" y="3749675"/>
          <p14:tracePt t="35598" x="6526213" y="3640138"/>
          <p14:tracePt t="35606" x="6537325" y="3525838"/>
          <p14:tracePt t="35614" x="6578600" y="3451225"/>
          <p14:tracePt t="35622" x="6600825" y="3354388"/>
          <p14:tracePt t="35631" x="6623050" y="3279775"/>
          <p14:tracePt t="35638" x="6646863" y="3206750"/>
          <p14:tracePt t="35648" x="6675438" y="3149600"/>
          <p14:tracePt t="35653" x="6686550" y="3097213"/>
          <p14:tracePt t="35664" x="6697663" y="3074988"/>
          <p14:tracePt t="35669" x="6721475" y="3022600"/>
          <p14:tracePt t="35681" x="6732588" y="3000375"/>
          <p14:tracePt t="35685" x="6750050" y="2960688"/>
          <p14:tracePt t="35698" x="6761163" y="2949575"/>
          <p14:tracePt t="35701" x="6772275" y="2925763"/>
          <p14:tracePt t="35715" x="6783388" y="2903538"/>
          <p14:tracePt t="35717" x="6794500" y="2886075"/>
          <p14:tracePt t="35731" x="6794500" y="2874963"/>
          <p14:tracePt t="35733" x="6807200" y="2863850"/>
          <p14:tracePt t="35748" x="6807200" y="2840038"/>
          <p14:tracePt t="35749" x="6823075" y="2828925"/>
          <p14:tracePt t="35756" x="6823075" y="2811463"/>
          <p14:tracePt t="35765" x="6823075" y="2800350"/>
          <p14:tracePt t="35774" x="6823075" y="2778125"/>
          <p14:tracePt t="35781" x="6823075" y="2765425"/>
          <p14:tracePt t="35788" x="6823075" y="2754313"/>
          <p14:tracePt t="35798" x="6823075" y="2743200"/>
          <p14:tracePt t="35804" x="6823075" y="2725738"/>
          <p14:tracePt t="35815" x="6807200" y="2714625"/>
          <p14:tracePt t="35820" x="6794500" y="2703513"/>
          <p14:tracePt t="35831" x="6772275" y="2703513"/>
          <p14:tracePt t="35835" x="6761163" y="2692400"/>
          <p14:tracePt t="35848" x="6750050" y="2692400"/>
          <p14:tracePt t="35852" x="6721475" y="2679700"/>
          <p14:tracePt t="35865" x="6708775" y="2679700"/>
          <p14:tracePt t="35867" x="6697663" y="2668588"/>
          <p14:tracePt t="35881" x="6686550" y="2668588"/>
          <p14:tracePt t="35884" x="6675438" y="2657475"/>
          <p14:tracePt t="35898" x="6664325" y="2657475"/>
          <p14:tracePt t="35915" x="6646863" y="2657475"/>
          <p14:tracePt t="35923" x="6635750" y="2657475"/>
          <p14:tracePt t="35931" x="6623050" y="2657475"/>
          <p14:tracePt t="35948" x="6611938" y="2657475"/>
          <p14:tracePt t="35954" x="6600825" y="2657475"/>
          <p14:tracePt t="35970" x="6589713" y="2657475"/>
          <p14:tracePt t="35986" x="6578600" y="2657475"/>
          <p14:tracePt t="35994" x="6561138" y="2657475"/>
          <p14:tracePt t="36002" x="6550025" y="2668588"/>
          <p14:tracePt t="36013" x="6537325" y="2679700"/>
          <p14:tracePt t="36025" x="6526213" y="2692400"/>
          <p14:tracePt t="36033" x="6515100" y="2703513"/>
          <p14:tracePt t="36044" x="6503988" y="2714625"/>
          <p14:tracePt t="36057" x="6486525" y="2714625"/>
          <p14:tracePt t="36065" x="6486525" y="2725738"/>
          <p14:tracePt t="38155" x="6475413" y="2725738"/>
          <p14:tracePt t="38163" x="6440488" y="2714625"/>
          <p14:tracePt t="38171" x="6400800" y="2703513"/>
          <p14:tracePt t="38181" x="6365875" y="2692400"/>
          <p14:tracePt t="38187" x="6303963" y="2679700"/>
          <p14:tracePt t="38195" x="6257925" y="2668588"/>
          <p14:tracePt t="38202" x="6183313" y="2668588"/>
          <p14:tracePt t="38214" x="6046788" y="2657475"/>
          <p14:tracePt t="38218" x="5886450" y="2657475"/>
          <p14:tracePt t="38226" x="5715000" y="2657475"/>
          <p14:tracePt t="38234" x="5521325" y="2657475"/>
          <p14:tracePt t="38242" x="5308600" y="2692400"/>
          <p14:tracePt t="38250" x="5086350" y="2743200"/>
          <p14:tracePt t="38258" x="4903788" y="2778125"/>
          <p14:tracePt t="38267" x="4697413" y="2840038"/>
          <p14:tracePt t="38274" x="4508500" y="2874963"/>
          <p14:tracePt t="38283" x="4435475" y="2903538"/>
          <p14:tracePt t="38289" x="4292600" y="2925763"/>
          <p14:tracePt t="38300" x="4251325" y="2936875"/>
          <p14:tracePt t="38305" x="4154488" y="2971800"/>
          <p14:tracePt t="38317" x="4092575" y="2989263"/>
          <p14:tracePt t="38321" x="4029075" y="3000375"/>
          <p14:tracePt t="38333" x="4017963" y="3000375"/>
          <p14:tracePt t="38519" x="4006850" y="3000375"/>
          <p14:tracePt t="38530" x="3954463" y="2989263"/>
          <p14:tracePt t="38535" x="3897313" y="2960688"/>
          <p14:tracePt t="38543" x="3835400" y="2936875"/>
          <p14:tracePt t="38551" x="3800475" y="2914650"/>
          <p14:tracePt t="38559" x="3749675" y="2903538"/>
          <p14:tracePt t="38567" x="3708400" y="2886075"/>
          <p14:tracePt t="38574" x="3622675" y="2851150"/>
          <p14:tracePt t="38583" x="3554413" y="2828925"/>
          <p14:tracePt t="38590" x="3536950" y="2811463"/>
          <p14:tracePt t="38600" x="3479800" y="2800350"/>
          <p14:tracePt t="38606" x="3440113" y="2789238"/>
          <p14:tracePt t="38617" x="3417888" y="2789238"/>
          <p14:tracePt t="38622" x="3394075" y="2778125"/>
          <p14:tracePt t="38634" x="3365500" y="2778125"/>
          <p14:tracePt t="38638" x="3354388" y="2778125"/>
          <p14:tracePt t="38650" x="3343275" y="2778125"/>
          <p14:tracePt t="38653" x="3332163" y="2765425"/>
          <p14:tracePt t="38667" x="3321050" y="2765425"/>
          <p14:tracePt t="38669" x="3303588" y="2765425"/>
          <p14:tracePt t="38683" x="3292475" y="2754313"/>
          <p14:tracePt t="38700" x="3279775" y="2743200"/>
          <p14:tracePt t="38702" x="3268663" y="2725738"/>
          <p14:tracePt t="38720" x="3257550" y="2703513"/>
          <p14:tracePt t="38734" x="3235325" y="2657475"/>
          <p14:tracePt t="38741" x="3235325" y="2628900"/>
          <p14:tracePt t="38750" x="3217863" y="2606675"/>
          <p14:tracePt t="38756" x="3217863" y="2593975"/>
          <p14:tracePt t="38767" x="3217863" y="2565400"/>
          <p14:tracePt t="38772" x="3206750" y="2554288"/>
          <p14:tracePt t="38784" x="3206750" y="2532063"/>
          <p14:tracePt t="38796" x="3206750" y="2520950"/>
          <p14:tracePt t="38804" x="3206750" y="2497138"/>
          <p14:tracePt t="38813" x="3206750" y="2479675"/>
          <p14:tracePt t="38820" x="3206750" y="2468563"/>
          <p14:tracePt t="38828" x="3206750" y="2457450"/>
          <p14:tracePt t="38836" x="3217863" y="2435225"/>
          <p14:tracePt t="38847" x="3217863" y="2422525"/>
          <p14:tracePt t="38851" x="3235325" y="2411413"/>
          <p14:tracePt t="38859" x="3246438" y="2393950"/>
          <p14:tracePt t="38867" x="3246438" y="2382838"/>
          <p14:tracePt t="38884" x="3246438" y="2371725"/>
          <p14:tracePt t="38891" x="3257550" y="2371725"/>
          <p14:tracePt t="38899" x="3257550" y="2360613"/>
          <p14:tracePt t="39120" x="3246438" y="2360613"/>
          <p14:tracePt t="39128" x="3217863" y="2349500"/>
          <p14:tracePt t="39136" x="3182938" y="2336800"/>
          <p14:tracePt t="39147" x="3160713" y="2320925"/>
          <p14:tracePt t="39152" x="3121025" y="2320925"/>
          <p14:tracePt t="39161" x="3097213" y="2320925"/>
          <p14:tracePt t="39168" x="3057525" y="2308225"/>
          <p14:tracePt t="39176" x="3046413" y="2308225"/>
          <p14:tracePt t="39184" x="3011488" y="2308225"/>
          <p14:tracePt t="39192" x="2971800" y="2308225"/>
          <p14:tracePt t="39200" x="2936875" y="2297113"/>
          <p14:tracePt t="39207" x="2914650" y="2297113"/>
          <p14:tracePt t="39215" x="2886075" y="2297113"/>
          <p14:tracePt t="39223" x="2874963" y="2286000"/>
          <p14:tracePt t="39231" x="2851150" y="2286000"/>
          <p14:tracePt t="39239" x="2840038" y="2274888"/>
          <p14:tracePt t="39247" x="2828925" y="2274888"/>
          <p14:tracePt t="39255" x="2811463" y="2263775"/>
          <p14:tracePt t="39264" x="2800350" y="2251075"/>
          <p14:tracePt t="39271" x="2800350" y="2235200"/>
          <p14:tracePt t="39279" x="2789238" y="2235200"/>
          <p14:tracePt t="39297" x="2778125" y="2222500"/>
          <p14:tracePt t="39334" x="2765425" y="2222500"/>
          <p14:tracePt t="39342" x="2765425" y="2211388"/>
          <p14:tracePt t="39397" x="2778125" y="2211388"/>
          <p14:tracePt t="39421" x="2789238" y="2211388"/>
          <p14:tracePt t="39430" x="2789238" y="2235200"/>
          <p14:tracePt t="39437" x="2789238" y="2251075"/>
          <p14:tracePt t="39445" x="2789238" y="2263775"/>
          <p14:tracePt t="39453" x="2789238" y="2274888"/>
          <p14:tracePt t="39464" x="2789238" y="2286000"/>
          <p14:tracePt t="39469" x="2789238" y="2297113"/>
          <p14:tracePt t="39478" x="2778125" y="2297113"/>
          <p14:tracePt t="39484" x="2754313" y="2308225"/>
          <p14:tracePt t="39492" x="2714625" y="2320925"/>
          <p14:tracePt t="39501" x="2692400" y="2320925"/>
          <p14:tracePt t="39508" x="2657475" y="2320925"/>
          <p14:tracePt t="39516" x="2606675" y="2320925"/>
          <p14:tracePt t="39524" x="2565400" y="2320925"/>
          <p14:tracePt t="39532" x="2532063" y="2320925"/>
          <p14:tracePt t="39540" x="2497138" y="2320925"/>
          <p14:tracePt t="39548" x="2457450" y="2320925"/>
          <p14:tracePt t="39555" x="2422525" y="2320925"/>
          <p14:tracePt t="39563" x="2382838" y="2320925"/>
          <p14:tracePt t="39571" x="2360613" y="2320925"/>
          <p14:tracePt t="39580" x="2349500" y="2308225"/>
          <p14:tracePt t="39587" x="2320925" y="2297113"/>
          <p14:tracePt t="39595" x="2308225" y="2297113"/>
          <p14:tracePt t="39603" x="2308225" y="2286000"/>
          <p14:tracePt t="39614" x="2308225" y="2274888"/>
          <p14:tracePt t="39619" x="2297113" y="2263775"/>
          <p14:tracePt t="39635" x="2297113" y="2251075"/>
          <p14:tracePt t="39651" x="2297113" y="2235200"/>
          <p14:tracePt t="39667" x="2308225" y="2222500"/>
          <p14:tracePt t="39674" x="2320925" y="2211388"/>
          <p14:tracePt t="39683" x="2336800" y="2200275"/>
          <p14:tracePt t="39690" x="2349500" y="2189163"/>
          <p14:tracePt t="39698" x="2371725" y="2178050"/>
          <p14:tracePt t="39706" x="2393950" y="2160588"/>
          <p14:tracePt t="39714" x="2422525" y="2149475"/>
          <p14:tracePt t="39722" x="2468563" y="2149475"/>
          <p14:tracePt t="39730" x="2508250" y="2149475"/>
          <p14:tracePt t="39738" x="2565400" y="2149475"/>
          <p14:tracePt t="39747" x="2628900" y="2149475"/>
          <p14:tracePt t="39754" x="2703513" y="2149475"/>
          <p14:tracePt t="39761" x="2765425" y="2149475"/>
          <p14:tracePt t="39769" x="2840038" y="2149475"/>
          <p14:tracePt t="39780" x="2903538" y="2160588"/>
          <p14:tracePt t="39785" x="2949575" y="2178050"/>
          <p14:tracePt t="39797" x="2971800" y="2189163"/>
          <p14:tracePt t="39802" x="3022600" y="2200275"/>
          <p14:tracePt t="39809" x="3057525" y="2211388"/>
          <p14:tracePt t="39818" x="3086100" y="2222500"/>
          <p14:tracePt t="39825" x="3108325" y="2251075"/>
          <p14:tracePt t="39834" x="3121025" y="2263775"/>
          <p14:tracePt t="39840" x="3132138" y="2274888"/>
          <p14:tracePt t="39851" x="3132138" y="2286000"/>
          <p14:tracePt t="39856" x="3132138" y="2308225"/>
          <p14:tracePt t="39868" x="3132138" y="2320925"/>
          <p14:tracePt t="39872" x="3121025" y="2336800"/>
          <p14:tracePt t="39885" x="3086100" y="2349500"/>
          <p14:tracePt t="39888" x="3035300" y="2360613"/>
          <p14:tracePt t="39901" x="2989263" y="2360613"/>
          <p14:tracePt t="39904" x="2936875" y="2360613"/>
          <p14:tracePt t="39918" x="2886075" y="2371725"/>
          <p14:tracePt t="39920" x="2863850" y="2382838"/>
          <p14:tracePt t="39935" x="2811463" y="2382838"/>
          <p14:tracePt t="39937" x="2778125" y="2382838"/>
          <p14:tracePt t="39951" x="2743200" y="2382838"/>
          <p14:tracePt t="39952" x="2714625" y="2382838"/>
          <p14:tracePt t="39959" x="2692400" y="2382838"/>
          <p14:tracePt t="39968" x="2679700" y="2382838"/>
          <p14:tracePt t="39975" x="2668588" y="2382838"/>
          <p14:tracePt t="39985" x="2657475" y="2371725"/>
          <p14:tracePt t="39999" x="2640013" y="2371725"/>
          <p14:tracePt t="40007" x="2640013" y="2360613"/>
          <p14:tracePt t="40505" x="2640013" y="2371725"/>
          <p14:tracePt t="40513" x="2640013" y="2411413"/>
          <p14:tracePt t="40521" x="2628900" y="2468563"/>
          <p14:tracePt t="40530" x="2617788" y="2543175"/>
          <p14:tracePt t="40537" x="2593975" y="2628900"/>
          <p14:tracePt t="40545" x="2565400" y="2714625"/>
          <p14:tracePt t="40553" x="2520950" y="2874963"/>
          <p14:tracePt t="40564" x="2468563" y="3046413"/>
          <p14:tracePt t="40569" x="2411413" y="3257550"/>
          <p14:tracePt t="40577" x="2336800" y="3451225"/>
          <p14:tracePt t="40585" x="2251075" y="3651250"/>
          <p14:tracePt t="40595" x="2149475" y="3868738"/>
          <p14:tracePt t="40600" x="2051050" y="4079875"/>
          <p14:tracePt t="40608" x="1943100" y="4292600"/>
          <p14:tracePt t="40616" x="1846263" y="4464050"/>
          <p14:tracePt t="40624" x="1806575" y="4537075"/>
          <p14:tracePt t="40632" x="1720850" y="4679950"/>
          <p14:tracePt t="40640" x="1657350" y="4806950"/>
          <p14:tracePt t="40648" x="1635125" y="4840288"/>
          <p14:tracePt t="40656" x="1600200" y="4892675"/>
          <p14:tracePt t="40663" x="1571625" y="4926013"/>
          <p14:tracePt t="40671" x="1560513" y="4954588"/>
          <p14:tracePt t="40680" x="1549400" y="4954588"/>
          <p14:tracePt t="40687" x="1549400" y="4914900"/>
          <p14:tracePt t="40750" x="1611313" y="4840288"/>
          <p14:tracePt t="40758" x="1657350" y="4783138"/>
          <p14:tracePt t="40766" x="1760538" y="4646613"/>
          <p14:tracePt t="40774" x="1782763" y="4606925"/>
          <p14:tracePt t="40782" x="1846263" y="4537075"/>
          <p14:tracePt t="40790" x="1868488" y="4486275"/>
          <p14:tracePt t="40798" x="1879600" y="4464050"/>
          <p14:tracePt t="40806" x="1892300" y="4422775"/>
          <p14:tracePt t="40830" x="1868488" y="4422775"/>
          <p14:tracePt t="40837" x="1828800" y="4422775"/>
          <p14:tracePt t="40846" x="1782763" y="4464050"/>
          <p14:tracePt t="40854" x="1720850" y="4497388"/>
          <p14:tracePt t="40862" x="1657350" y="4537075"/>
          <p14:tracePt t="40869" x="1582738" y="4594225"/>
          <p14:tracePt t="40880" x="1525588" y="4646613"/>
          <p14:tracePt t="40886" x="1439863" y="4697413"/>
          <p14:tracePt t="40894" x="1377950" y="4754563"/>
          <p14:tracePt t="40902" x="1314450" y="4818063"/>
          <p14:tracePt t="40909" x="1268413" y="4868863"/>
          <p14:tracePt t="40917" x="1239838" y="4892675"/>
          <p14:tracePt t="40925" x="1206500" y="4943475"/>
          <p14:tracePt t="40933" x="1165225" y="4965700"/>
          <p14:tracePt t="40940" x="1143000" y="4989513"/>
          <p14:tracePt t="40949" x="1131888" y="5000625"/>
          <p14:tracePt t="40956" x="1120775" y="5000625"/>
          <p14:tracePt t="40964" x="1108075" y="5000625"/>
          <p14:tracePt t="40980" x="1108075" y="4978400"/>
          <p14:tracePt t="40988" x="1108075" y="4926013"/>
          <p14:tracePt t="40996" x="1120775" y="4829175"/>
          <p14:tracePt t="41004" x="1154113" y="4743450"/>
          <p14:tracePt t="41014" x="1217613" y="4646613"/>
          <p14:tracePt t="41019" x="1279525" y="4549775"/>
          <p14:tracePt t="41028" x="1365250" y="4464050"/>
          <p14:tracePt t="41036" x="1439863" y="4378325"/>
          <p14:tracePt t="41047" x="1549400" y="4292600"/>
          <p14:tracePt t="41052" x="1600200" y="4264025"/>
          <p14:tracePt t="41059" x="1697038" y="4189413"/>
          <p14:tracePt t="41067" x="1782763" y="4143375"/>
          <p14:tracePt t="41075" x="1879600" y="4103688"/>
          <p14:tracePt t="41083" x="1965325" y="4068763"/>
          <p14:tracePt t="41091" x="2039938" y="4057650"/>
          <p14:tracePt t="41099" x="2125663" y="4057650"/>
          <p14:tracePt t="41107" x="2211388" y="4057650"/>
          <p14:tracePt t="41115" x="2286000" y="4057650"/>
          <p14:tracePt t="41122" x="2360613" y="4057650"/>
          <p14:tracePt t="41131" x="2422525" y="4092575"/>
          <p14:tracePt t="41138" x="2479675" y="4132263"/>
          <p14:tracePt t="41146" x="2532063" y="4165600"/>
          <p14:tracePt t="41154" x="2565400" y="4217988"/>
          <p14:tracePt t="41164" x="2593975" y="4275138"/>
          <p14:tracePt t="41170" x="2617788" y="4337050"/>
          <p14:tracePt t="41178" x="2617788" y="4400550"/>
          <p14:tracePt t="41186" x="2617788" y="4486275"/>
          <p14:tracePt t="41197" x="2617788" y="4560888"/>
          <p14:tracePt t="41202" x="2593975" y="4635500"/>
          <p14:tracePt t="41211" x="2554288" y="4708525"/>
          <p14:tracePt t="41219" x="2497138" y="4783138"/>
          <p14:tracePt t="41230" x="2435225" y="4840288"/>
          <p14:tracePt t="41236" x="2360613" y="4892675"/>
          <p14:tracePt t="41245" x="2274888" y="4954588"/>
          <p14:tracePt t="41252" x="2189163" y="4989513"/>
          <p14:tracePt t="41264" x="2103438" y="5029200"/>
          <p14:tracePt t="41269" x="2017713" y="5051425"/>
          <p14:tracePt t="41278" x="1931988" y="5086350"/>
          <p14:tracePt t="41286" x="1857375" y="5097463"/>
          <p14:tracePt t="41297" x="1782763" y="5137150"/>
          <p14:tracePt t="41304" x="1731963" y="5137150"/>
          <p14:tracePt t="41312" x="1697038" y="5137150"/>
          <p14:tracePt t="41320" x="1668463" y="5137150"/>
          <p14:tracePt t="41331" x="1646238" y="5137150"/>
          <p14:tracePt t="41336" x="1622425" y="5137150"/>
          <p14:tracePt t="41345" x="1622425" y="5126038"/>
          <p14:tracePt t="41353" x="1622425" y="5097463"/>
          <p14:tracePt t="41364" x="1622425" y="5075238"/>
          <p14:tracePt t="41369" x="1622425" y="5040313"/>
          <p14:tracePt t="41378" x="1622425" y="5011738"/>
          <p14:tracePt t="41386" x="1646238" y="4989513"/>
          <p14:tracePt t="41399" x="1668463" y="4954588"/>
          <p14:tracePt t="41400" x="1720850" y="4926013"/>
          <p14:tracePt t="41408" x="1771650" y="4892675"/>
          <p14:tracePt t="41415" x="1828800" y="4851400"/>
          <p14:tracePt t="41423" x="1903413" y="4818063"/>
          <p14:tracePt t="41431" x="1978025" y="4783138"/>
          <p14:tracePt t="41439" x="2063750" y="4754563"/>
          <p14:tracePt t="41448" x="2136775" y="4732338"/>
          <p14:tracePt t="41455" x="2235200" y="4732338"/>
          <p14:tracePt t="41463" x="2308225" y="4732338"/>
          <p14:tracePt t="41471" x="2393950" y="4732338"/>
          <p14:tracePt t="41481" x="2468563" y="4732338"/>
          <p14:tracePt t="41487" x="2532063" y="4754563"/>
          <p14:tracePt t="41495" x="2593975" y="4794250"/>
          <p14:tracePt t="41503" x="2606675" y="4806950"/>
          <p14:tracePt t="41515" x="2640013" y="4840288"/>
          <p14:tracePt t="41519" x="2657475" y="4868863"/>
          <p14:tracePt t="41528" x="2668588" y="4892675"/>
          <p14:tracePt t="41536" x="2679700" y="4926013"/>
          <p14:tracePt t="41547" x="2679700" y="4954588"/>
          <p14:tracePt t="41553" x="2657475" y="4965700"/>
          <p14:tracePt t="41561" x="2606675" y="4978400"/>
          <p14:tracePt t="41569" x="2520950" y="4989513"/>
          <p14:tracePt t="41580" x="2435225" y="5000625"/>
          <p14:tracePt t="41586" x="2320925" y="5000625"/>
          <p14:tracePt t="41595" x="2200275" y="5000625"/>
          <p14:tracePt t="41603" x="2063750" y="4978400"/>
          <p14:tracePt t="41614" x="1868488" y="4914900"/>
          <p14:tracePt t="41621" x="1743075" y="4879975"/>
          <p14:tracePt t="41629" x="1657350" y="4840288"/>
          <p14:tracePt t="41637" x="1622425" y="4829175"/>
          <p14:tracePt t="41648" x="1549400" y="4806950"/>
          <p14:tracePt t="41653" x="1497013" y="4794250"/>
          <p14:tracePt t="41665" x="1474788" y="4783138"/>
          <p14:tracePt t="41670" x="1450975" y="4783138"/>
          <p14:tracePt t="41678" x="1439863" y="4765675"/>
          <p14:tracePt t="41686" x="1439863" y="4754563"/>
          <p14:tracePt t="41697" x="1439863" y="4743450"/>
          <p14:tracePt t="41703" x="1450975" y="4732338"/>
          <p14:tracePt t="41711" x="1485900" y="4708525"/>
          <p14:tracePt t="41720" x="1525588" y="4679950"/>
          <p14:tracePt t="41731" x="1582738" y="4668838"/>
          <p14:tracePt t="41736" x="1657350" y="4646613"/>
          <p14:tracePt t="41745" x="1731963" y="4635500"/>
          <p14:tracePt t="41753" x="1828800" y="4635500"/>
          <p14:tracePt t="41764" x="1914525" y="4635500"/>
          <p14:tracePt t="41764" x="1989138" y="4635500"/>
          <p14:tracePt t="41771" x="2074863" y="4646613"/>
          <p14:tracePt t="41779" x="2149475" y="4668838"/>
          <p14:tracePt t="41787" x="2200275" y="4697413"/>
          <p14:tracePt t="41797" x="2222500" y="4708525"/>
          <p14:tracePt t="41803" x="2263775" y="4732338"/>
          <p14:tracePt t="41811" x="2286000" y="4743450"/>
          <p14:tracePt t="41820" x="2320925" y="4783138"/>
          <p14:tracePt t="41831" x="2320925" y="4806950"/>
          <p14:tracePt t="41836" x="2320925" y="4829175"/>
          <p14:tracePt t="41845" x="2320925" y="4868863"/>
          <p14:tracePt t="41853" x="2286000" y="4914900"/>
          <p14:tracePt t="41864" x="2200275" y="4989513"/>
          <p14:tracePt t="41870" x="2125663" y="5051425"/>
          <p14:tracePt t="41878" x="2006600" y="5126038"/>
          <p14:tracePt t="41887" x="1954213" y="5149850"/>
          <p14:tracePt t="41897" x="1846263" y="5211763"/>
          <p14:tracePt t="41902" x="1731963" y="5246688"/>
          <p14:tracePt t="41911" x="1622425" y="5275263"/>
          <p14:tracePt t="41920" x="1536700" y="5286375"/>
          <p14:tracePt t="41932" x="1377950" y="5286375"/>
          <p14:tracePt t="41938" x="1325563" y="5275263"/>
          <p14:tracePt t="41946" x="1303338" y="5235575"/>
          <p14:tracePt t="41954" x="1279525" y="5160963"/>
          <p14:tracePt t="41964" x="1279525" y="5086350"/>
          <p14:tracePt t="41970" x="1303338" y="5000625"/>
          <p14:tracePt t="41978" x="1377950" y="4914900"/>
          <p14:tracePt t="41986" x="1463675" y="4818063"/>
          <p14:tracePt t="41997" x="1582738" y="4743450"/>
          <p14:tracePt t="42003" x="1646238" y="4721225"/>
          <p14:tracePt t="42011" x="1760538" y="4668838"/>
          <p14:tracePt t="42020" x="1868488" y="4622800"/>
          <p14:tracePt t="42031" x="1965325" y="4583113"/>
          <p14:tracePt t="42037" x="2006600" y="4583113"/>
          <p14:tracePt t="42045" x="2074863" y="4583113"/>
          <p14:tracePt t="42053" x="2125663" y="4572000"/>
          <p14:tracePt t="42064" x="2160588" y="4572000"/>
          <p14:tracePt t="42069" x="2189163" y="4572000"/>
          <p14:tracePt t="42078" x="2211388" y="4572000"/>
          <p14:tracePt t="42087" x="2211388" y="4594225"/>
          <p14:tracePt t="42097" x="2211388" y="4679950"/>
          <p14:tracePt t="42104" x="2178050" y="4743450"/>
          <p14:tracePt t="42112" x="2125663" y="4806950"/>
          <p14:tracePt t="42120" x="2074863" y="4879975"/>
          <p14:tracePt t="42130" x="2017713" y="4943475"/>
          <p14:tracePt t="42137" x="1943100" y="5000625"/>
          <p14:tracePt t="42145" x="1868488" y="5051425"/>
          <p14:tracePt t="42153" x="1806575" y="5075238"/>
          <p14:tracePt t="42164" x="1771650" y="5075238"/>
          <p14:tracePt t="42170" x="1685925" y="5097463"/>
          <p14:tracePt t="42178" x="1668463" y="5097463"/>
          <p14:tracePt t="42187" x="1635125" y="5097463"/>
          <p14:tracePt t="42197" x="1622425" y="5097463"/>
          <p14:tracePt t="42203" x="1611313" y="5086350"/>
          <p14:tracePt t="42211" x="1600200" y="5064125"/>
          <p14:tracePt t="42689" x="1622425" y="5064125"/>
          <p14:tracePt t="42697" x="1646238" y="5040313"/>
          <p14:tracePt t="42705" x="1685925" y="5011738"/>
          <p14:tracePt t="42713" x="1760538" y="4954588"/>
          <p14:tracePt t="42721" x="1828800" y="4879975"/>
          <p14:tracePt t="42729" x="1943100" y="4794250"/>
          <p14:tracePt t="42737" x="2039938" y="4697413"/>
          <p14:tracePt t="42745" x="2136775" y="4606925"/>
          <p14:tracePt t="42754" x="2200275" y="4572000"/>
          <p14:tracePt t="42764" x="2286000" y="4486275"/>
          <p14:tracePt t="42770" x="2382838" y="4422775"/>
          <p14:tracePt t="42777" x="2468563" y="4360863"/>
          <p14:tracePt t="42787" x="2497138" y="4337050"/>
          <p14:tracePt t="42792" x="2543175" y="4303713"/>
          <p14:tracePt t="42804" x="2582863" y="4264025"/>
          <p14:tracePt t="42808" x="2617788" y="4240213"/>
          <p14:tracePt t="42821" x="2628900" y="4229100"/>
          <p14:tracePt t="42824" x="2640013" y="4229100"/>
          <p14:tracePt t="42837" x="2657475" y="4217988"/>
          <p14:tracePt t="43069" x="2657475" y="4229100"/>
          <p14:tracePt t="43078" x="2640013" y="4240213"/>
          <p14:tracePt t="43085" x="2628900" y="4264025"/>
          <p14:tracePt t="43093" x="2617788" y="4303713"/>
          <p14:tracePt t="43101" x="2593975" y="4325938"/>
          <p14:tracePt t="43109" x="2565400" y="4349750"/>
          <p14:tracePt t="43117" x="2532063" y="4411663"/>
          <p14:tracePt t="43124" x="2479675" y="4475163"/>
          <p14:tracePt t="43133" x="2382838" y="4583113"/>
          <p14:tracePt t="43140" x="2308225" y="4679950"/>
          <p14:tracePt t="43148" x="2251075" y="4765675"/>
          <p14:tracePt t="43156" x="2160588" y="4868863"/>
          <p14:tracePt t="43164" x="2092325" y="4954588"/>
          <p14:tracePt t="43172" x="2039938" y="5000625"/>
          <p14:tracePt t="43180" x="1954213" y="5114925"/>
          <p14:tracePt t="43188" x="1892300" y="5200650"/>
          <p14:tracePt t="43197" x="1828800" y="5286375"/>
          <p14:tracePt t="43204" x="1806575" y="5308600"/>
          <p14:tracePt t="43212" x="1771650" y="5360988"/>
          <p14:tracePt t="43221" x="1731963" y="5394325"/>
          <p14:tracePt t="43230" x="1720850" y="5418138"/>
          <p14:tracePt t="43237" x="1708150" y="5435600"/>
          <p14:tracePt t="45873" x="1708150" y="5418138"/>
          <p14:tracePt t="45878" x="1708150" y="5407025"/>
          <p14:tracePt t="45890" x="1720850" y="5383213"/>
          <p14:tracePt t="45897" x="1731963" y="5372100"/>
          <p14:tracePt t="45906" x="1743075" y="5343525"/>
          <p14:tracePt t="45911" x="1760538" y="5321300"/>
          <p14:tracePt t="45923" x="1771650" y="5297488"/>
          <p14:tracePt t="45929" x="1782763" y="5275263"/>
          <p14:tracePt t="45940" x="1793875" y="5257800"/>
          <p14:tracePt t="45947" x="1806575" y="5235575"/>
          <p14:tracePt t="45956" x="1806575" y="5211763"/>
          <p14:tracePt t="45958" x="1817688" y="5189538"/>
          <p14:tracePt t="45973" x="1817688" y="5172075"/>
          <p14:tracePt t="45974" x="1817688" y="5160963"/>
          <p14:tracePt t="45981" x="1817688" y="5149850"/>
          <p14:tracePt t="45997" x="1806575" y="5137150"/>
          <p14:tracePt t="46006" x="1782763" y="5126038"/>
          <p14:tracePt t="46014" x="1782763" y="5114925"/>
          <p14:tracePt t="46023" x="1743075" y="5097463"/>
          <p14:tracePt t="46029" x="1731963" y="5086350"/>
          <p14:tracePt t="46040" x="1720850" y="5075238"/>
          <p14:tracePt t="46047" x="1697038" y="5064125"/>
          <p14:tracePt t="46056" x="1697038" y="5051425"/>
          <p14:tracePt t="46061" x="1685925" y="5040313"/>
          <p14:tracePt t="46234" x="1685925" y="5051425"/>
          <p14:tracePt t="46242" x="1685925" y="5097463"/>
          <p14:tracePt t="46250" x="1685925" y="5137150"/>
          <p14:tracePt t="46258" x="1668463" y="5172075"/>
          <p14:tracePt t="46266" x="1657350" y="5189538"/>
          <p14:tracePt t="46274" x="1646238" y="5211763"/>
          <p14:tracePt t="46282" x="1635125" y="5222875"/>
          <p14:tracePt t="46290" x="1622425" y="5235575"/>
          <p14:tracePt t="46298" x="1600200" y="5235575"/>
          <p14:tracePt t="46306" x="1571625" y="5235575"/>
          <p14:tracePt t="46314" x="1536700" y="5235575"/>
          <p14:tracePt t="46321" x="1485900" y="5235575"/>
          <p14:tracePt t="46330" x="1389063" y="5211763"/>
          <p14:tracePt t="46337" x="1314450" y="5160963"/>
          <p14:tracePt t="46345" x="1217613" y="5097463"/>
          <p14:tracePt t="46353" x="1165225" y="5051425"/>
          <p14:tracePt t="46364" x="1068388" y="4978400"/>
          <p14:tracePt t="46369" x="993775" y="4914900"/>
          <p14:tracePt t="46378" x="908050" y="4829175"/>
          <p14:tracePt t="46385" x="822325" y="4765675"/>
          <p14:tracePt t="46397" x="760413" y="4708525"/>
          <p14:tracePt t="46401" x="703263" y="4646613"/>
          <p14:tracePt t="46411" x="663575" y="4594225"/>
          <p14:tracePt t="46416" x="628650" y="4537075"/>
          <p14:tracePt t="46430" x="617538" y="4521200"/>
          <p14:tracePt t="46433" x="588963" y="4475163"/>
          <p14:tracePt t="46445" x="588963" y="4446588"/>
          <p14:tracePt t="46448" x="577850" y="4422775"/>
          <p14:tracePt t="46464" x="577850" y="4400550"/>
          <p14:tracePt t="46464" x="577850" y="4360863"/>
          <p14:tracePt t="46473" x="577850" y="4337050"/>
          <p14:tracePt t="46481" x="588963" y="4314825"/>
          <p14:tracePt t="46487" x="628650" y="4292600"/>
          <p14:tracePt t="46495" x="663575" y="4251325"/>
          <p14:tracePt t="46503" x="714375" y="4217988"/>
          <p14:tracePt t="46515" x="771525" y="4178300"/>
          <p14:tracePt t="46519" x="822325" y="4143375"/>
          <p14:tracePt t="46528" x="896938" y="4103688"/>
          <p14:tracePt t="46535" x="960438" y="4068763"/>
          <p14:tracePt t="46547" x="1035050" y="4029075"/>
          <p14:tracePt t="46551" x="1092200" y="3994150"/>
          <p14:tracePt t="46561" x="1154113" y="3943350"/>
          <p14:tracePt t="46566" x="1217613" y="3921125"/>
          <p14:tracePt t="46580" x="1292225" y="3897313"/>
          <p14:tracePt t="46583" x="1354138" y="3886200"/>
          <p14:tracePt t="46595" x="1422400" y="3886200"/>
          <p14:tracePt t="46598" x="1514475" y="3886200"/>
          <p14:tracePt t="46614" x="1600200" y="3886200"/>
          <p14:tracePt t="46615" x="1668463" y="3886200"/>
          <p14:tracePt t="46623" x="1760538" y="3886200"/>
          <p14:tracePt t="46630" x="1857375" y="3897313"/>
          <p14:tracePt t="46638" x="1943100" y="3921125"/>
          <p14:tracePt t="46647" x="2103438" y="3971925"/>
          <p14:tracePt t="46654" x="2200275" y="3994150"/>
          <p14:tracePt t="46662" x="2263775" y="4017963"/>
          <p14:tracePt t="46670" x="2422525" y="4057650"/>
          <p14:tracePt t="46680" x="2479675" y="4079875"/>
          <p14:tracePt t="46685" x="2657475" y="4114800"/>
          <p14:tracePt t="46694" x="2789238" y="4143375"/>
          <p14:tracePt t="46701" x="2851150" y="4143375"/>
          <p14:tracePt t="46714" x="2960688" y="4165600"/>
          <p14:tracePt t="46717" x="3074988" y="4178300"/>
          <p14:tracePt t="46728" x="3160713" y="4189413"/>
          <p14:tracePt t="46733" x="3246438" y="4200525"/>
          <p14:tracePt t="46747" x="3303588" y="4229100"/>
          <p14:tracePt t="46750" x="3343275" y="4229100"/>
          <p14:tracePt t="46764" x="3378200" y="4251325"/>
          <p14:tracePt t="46767" x="3417888" y="4275138"/>
          <p14:tracePt t="46778" x="3451225" y="4303713"/>
          <p14:tracePt t="46780" x="3463925" y="4325938"/>
          <p14:tracePt t="46797" x="3463925" y="4400550"/>
          <p14:tracePt t="46804" x="3451225" y="4446588"/>
          <p14:tracePt t="46812" x="3394075" y="4549775"/>
          <p14:tracePt t="46820" x="3321050" y="4635500"/>
          <p14:tracePt t="46830" x="3217863" y="4732338"/>
          <p14:tracePt t="46836" x="3121025" y="4840288"/>
          <p14:tracePt t="46845" x="2971800" y="4965700"/>
          <p14:tracePt t="46852" x="2840038" y="5086350"/>
          <p14:tracePt t="46863" x="2679700" y="5200650"/>
          <p14:tracePt t="46867" x="2532063" y="5321300"/>
          <p14:tracePt t="46878" x="2360613" y="5418138"/>
          <p14:tracePt t="46883" x="2200275" y="5503863"/>
          <p14:tracePt t="46897" x="2125663" y="5532438"/>
          <p14:tracePt t="46899" x="1989138" y="5565775"/>
          <p14:tracePt t="46911" x="1857375" y="5607050"/>
          <p14:tracePt t="46915" x="1731963" y="5629275"/>
          <p14:tracePt t="46931" x="1697038" y="5629275"/>
          <p14:tracePt t="46931" x="1622425" y="5629275"/>
          <p14:tracePt t="46938" x="1560513" y="5640388"/>
          <p14:tracePt t="46947" x="1525588" y="5640388"/>
          <p14:tracePt t="46954" x="1485900" y="5640388"/>
          <p14:tracePt t="46963" x="1474788" y="5640388"/>
          <p14:tracePt t="46970" x="1463675" y="5629275"/>
          <p14:tracePt t="47192" x="1485900" y="5618163"/>
          <p14:tracePt t="47200" x="1571625" y="5607050"/>
          <p14:tracePt t="47208" x="1668463" y="5578475"/>
          <p14:tracePt t="47216" x="1771650" y="5543550"/>
          <p14:tracePt t="47224" x="1892300" y="5503863"/>
          <p14:tracePt t="47232" x="2039938" y="5457825"/>
          <p14:tracePt t="47240" x="2320925" y="5372100"/>
          <p14:tracePt t="47248" x="2617788" y="5286375"/>
          <p14:tracePt t="47255" x="2949575" y="5189538"/>
          <p14:tracePt t="47263" x="3108325" y="5126038"/>
          <p14:tracePt t="47271" x="3394075" y="5029200"/>
          <p14:tracePt t="47281" x="3686175" y="4914900"/>
          <p14:tracePt t="47287" x="3954463" y="4794250"/>
          <p14:tracePt t="47297" x="4200525" y="4679950"/>
          <p14:tracePt t="47303" x="4389438" y="4572000"/>
          <p14:tracePt t="47312" x="4475163" y="4508500"/>
          <p14:tracePt t="47500" x="4486275" y="4508500"/>
          <p14:tracePt t="47508" x="4549775" y="4508500"/>
          <p14:tracePt t="47516" x="4622800" y="4497388"/>
          <p14:tracePt t="47524" x="4708525" y="4486275"/>
          <p14:tracePt t="47533" x="4829175" y="4464050"/>
          <p14:tracePt t="47541" x="5040313" y="4411663"/>
          <p14:tracePt t="47548" x="5286375" y="4349750"/>
          <p14:tracePt t="47556" x="5418138" y="4314825"/>
          <p14:tracePt t="47564" x="5651500" y="4275138"/>
          <p14:tracePt t="47572" x="5737225" y="4251325"/>
          <p14:tracePt t="47580" x="5926138" y="4229100"/>
          <p14:tracePt t="47587" x="6069013" y="4217988"/>
          <p14:tracePt t="47595" x="6108700" y="4217988"/>
          <p14:tracePt t="47603" x="6194425" y="4200525"/>
          <p14:tracePt t="47614" x="6257925" y="4200525"/>
          <p14:tracePt t="47619" x="6292850" y="4200525"/>
          <p14:tracePt t="47628" x="6315075" y="4200525"/>
          <p14:tracePt t="47635" x="6332538" y="4200525"/>
          <p14:tracePt t="47647" x="6332538" y="4229100"/>
          <p14:tracePt t="47651" x="6332538" y="4240213"/>
          <p14:tracePt t="47661" x="6332538" y="4264025"/>
          <p14:tracePt t="47667" x="6332538" y="4292600"/>
          <p14:tracePt t="47680" x="6315075" y="4314825"/>
          <p14:tracePt t="47683" x="6292850" y="4349750"/>
          <p14:tracePt t="47695" x="6280150" y="4378325"/>
          <p14:tracePt t="47698" x="6257925" y="4400550"/>
          <p14:tracePt t="47714" x="6229350" y="4435475"/>
          <p14:tracePt t="47715" x="6218238" y="4464050"/>
          <p14:tracePt t="47722" x="6194425" y="4486275"/>
          <p14:tracePt t="47730" x="6183313" y="4497388"/>
          <p14:tracePt t="47738" x="6154738" y="4549775"/>
          <p14:tracePt t="47747" x="6132513" y="4560888"/>
          <p14:tracePt t="47754" x="6121400" y="4594225"/>
          <p14:tracePt t="47762" x="6097588" y="4622800"/>
          <p14:tracePt t="47769" x="6069013" y="4657725"/>
          <p14:tracePt t="47780" x="6057900" y="4697413"/>
          <p14:tracePt t="47785" x="6022975" y="4732338"/>
          <p14:tracePt t="47795" x="5994400" y="4754563"/>
          <p14:tracePt t="47801" x="5972175" y="4783138"/>
          <p14:tracePt t="47815" x="5937250" y="4818063"/>
          <p14:tracePt t="47818" x="5886450" y="4829175"/>
          <p14:tracePt t="47828" x="5851525" y="4851400"/>
          <p14:tracePt t="47833" x="5840413" y="4851400"/>
          <p14:tracePt t="47847" x="5800725" y="4868863"/>
          <p14:tracePt t="47850" x="5737225" y="4868863"/>
          <p14:tracePt t="47861" x="5703888" y="4868863"/>
          <p14:tracePt t="47864" x="5664200" y="4868863"/>
          <p14:tracePt t="47880" x="5618163" y="4868863"/>
          <p14:tracePt t="47881" x="5578475" y="4868863"/>
          <p14:tracePt t="47888" x="5521325" y="4868863"/>
          <p14:tracePt t="47896" x="5468938" y="4868863"/>
          <p14:tracePt t="47904" x="5418138" y="4851400"/>
          <p14:tracePt t="47914" x="5360988" y="4840288"/>
          <p14:tracePt t="47920" x="5297488" y="4818063"/>
          <p14:tracePt t="47928" x="5246688" y="4783138"/>
          <p14:tracePt t="47936" x="5189538" y="4743450"/>
          <p14:tracePt t="47947" x="5137150" y="4708525"/>
          <p14:tracePt t="47951" x="5126038" y="4679950"/>
          <p14:tracePt t="47961" x="5075238" y="4657725"/>
          <p14:tracePt t="47968" x="5051425" y="4622800"/>
          <p14:tracePt t="47980" x="5029200" y="4583113"/>
          <p14:tracePt t="47983" x="5000625" y="4560888"/>
          <p14:tracePt t="47995" x="4978400" y="4508500"/>
          <p14:tracePt t="47999" x="4978400" y="4486275"/>
          <p14:tracePt t="48014" x="4978400" y="4446588"/>
          <p14:tracePt t="48015" x="4978400" y="4411663"/>
          <p14:tracePt t="48023" x="4978400" y="4378325"/>
          <p14:tracePt t="48031" x="4978400" y="4325938"/>
          <p14:tracePt t="48039" x="4978400" y="4292600"/>
          <p14:tracePt t="48047" x="5000625" y="4229100"/>
          <p14:tracePt t="48055" x="5040313" y="4178300"/>
          <p14:tracePt t="48062" x="5086350" y="4114800"/>
          <p14:tracePt t="48070" x="5149850" y="4046538"/>
          <p14:tracePt t="48080" x="5211763" y="3983038"/>
          <p14:tracePt t="48086" x="5275263" y="3921125"/>
          <p14:tracePt t="48095" x="5332413" y="3868738"/>
          <p14:tracePt t="48102" x="5407025" y="3811588"/>
          <p14:tracePt t="48114" x="5480050" y="3771900"/>
          <p14:tracePt t="48118" x="5543550" y="3736975"/>
          <p14:tracePt t="48128" x="5589588" y="3725863"/>
          <p14:tracePt t="48133" x="5664200" y="3697288"/>
          <p14:tracePt t="48147" x="5726113" y="3697288"/>
          <p14:tracePt t="48150" x="5778500" y="3697288"/>
          <p14:tracePt t="48161" x="5822950" y="3697288"/>
          <p14:tracePt t="48165" x="5886450" y="3736975"/>
          <p14:tracePt t="48181" x="5949950" y="3783013"/>
          <p14:tracePt t="48182" x="5994400" y="3857625"/>
          <p14:tracePt t="48189" x="6046788" y="3921125"/>
          <p14:tracePt t="48197" x="6086475" y="3994150"/>
          <p14:tracePt t="48205" x="6121400" y="4057650"/>
          <p14:tracePt t="48214" x="6143625" y="4114800"/>
          <p14:tracePt t="48220" x="6172200" y="4178300"/>
          <p14:tracePt t="48229" x="6183313" y="4240213"/>
          <p14:tracePt t="48236" x="6183313" y="4303713"/>
          <p14:tracePt t="48247" x="6194425" y="4349750"/>
          <p14:tracePt t="48252" x="6194425" y="4378325"/>
          <p14:tracePt t="48262" x="6194425" y="4411663"/>
          <p14:tracePt t="48268" x="6194425" y="4446588"/>
          <p14:tracePt t="48280" x="6183313" y="4464050"/>
          <p14:tracePt t="48286" x="6172200" y="4475163"/>
          <p14:tracePt t="48418" x="6154738" y="4435475"/>
          <p14:tracePt t="48428" x="6132513" y="4400550"/>
          <p14:tracePt t="48434" x="6121400" y="4337050"/>
          <p14:tracePt t="48442" x="6108700" y="4303713"/>
          <p14:tracePt t="48450" x="6108700" y="4240213"/>
          <p14:tracePt t="48458" x="6097588" y="4178300"/>
          <p14:tracePt t="48466" x="6097588" y="4132263"/>
          <p14:tracePt t="48475" x="6097588" y="4017963"/>
          <p14:tracePt t="48482" x="6097588" y="3846513"/>
          <p14:tracePt t="48490" x="6097588" y="3736975"/>
          <p14:tracePt t="48497" x="6121400" y="3675063"/>
          <p14:tracePt t="48505" x="6154738" y="3554413"/>
          <p14:tracePt t="48515" x="6194425" y="3451225"/>
          <p14:tracePt t="48521" x="6229350" y="3365500"/>
          <p14:tracePt t="48529" x="6269038" y="3279775"/>
          <p14:tracePt t="48537" x="6280150" y="3257550"/>
          <p14:tracePt t="48547" x="6315075" y="3206750"/>
          <p14:tracePt t="48553" x="6332538" y="3171825"/>
          <p14:tracePt t="48561" x="6354763" y="3132138"/>
          <p14:tracePt t="48569" x="6365875" y="3121025"/>
          <p14:tracePt t="48581" x="6389688" y="3097213"/>
          <p14:tracePt t="48585" x="6400800" y="3086100"/>
          <p14:tracePt t="48595" x="6418263" y="3074988"/>
          <p14:tracePt t="48600" x="6429375" y="3074988"/>
          <p14:tracePt t="48615" x="6440488" y="3057525"/>
          <p14:tracePt t="48619" x="6451600" y="3057525"/>
          <p14:tracePt t="48628" x="6464300" y="3057525"/>
          <p14:tracePt t="48632" x="6486525" y="3057525"/>
          <p14:tracePt t="48648" x="6515100" y="3057525"/>
          <p14:tracePt t="48656" x="6537325" y="3086100"/>
          <p14:tracePt t="48664" x="6550025" y="3108325"/>
          <p14:tracePt t="48672" x="6561138" y="3132138"/>
          <p14:tracePt t="48681" x="6578600" y="3171825"/>
          <p14:tracePt t="48687" x="6578600" y="3217863"/>
          <p14:tracePt t="48695" x="6589713" y="3268663"/>
          <p14:tracePt t="48703" x="6589713" y="3321050"/>
          <p14:tracePt t="48714" x="6589713" y="3365500"/>
          <p14:tracePt t="48719" x="6589713" y="3417888"/>
          <p14:tracePt t="48728" x="6589713" y="3451225"/>
          <p14:tracePt t="48735" x="6589713" y="3503613"/>
          <p14:tracePt t="48747" x="6578600" y="3554413"/>
          <p14:tracePt t="48751" x="6550025" y="3578225"/>
          <p14:tracePt t="48761" x="6515100" y="3611563"/>
          <p14:tracePt t="48767" x="6475413" y="3651250"/>
          <p14:tracePt t="48780" x="6440488" y="3686175"/>
          <p14:tracePt t="48783" x="6400800" y="3708400"/>
          <p14:tracePt t="48794" x="6354763" y="3736975"/>
          <p14:tracePt t="48798" x="6332538" y="3736975"/>
          <p14:tracePt t="48814" x="6292850" y="3736975"/>
          <p14:tracePt t="48815" x="6229350" y="3749675"/>
          <p14:tracePt t="48828" x="6194425" y="3749675"/>
          <p14:tracePt t="48830" x="6183313" y="3749675"/>
          <p14:tracePt t="48847" x="6143625" y="3736975"/>
          <p14:tracePt t="48854" x="6121400" y="3725863"/>
          <p14:tracePt t="48861" x="6121400" y="3708400"/>
          <p14:tracePt t="48869" x="6108700" y="3697288"/>
          <p14:tracePt t="48949" x="6121400" y="3708400"/>
          <p14:tracePt t="48956" x="6121400" y="3725863"/>
          <p14:tracePt t="48964" x="6132513" y="3749675"/>
          <p14:tracePt t="48972" x="6132513" y="3760788"/>
          <p14:tracePt t="49083" x="6121400" y="3760788"/>
          <p14:tracePt t="49092" x="6121400" y="3783013"/>
          <p14:tracePt t="49099" x="6108700" y="3800475"/>
          <p14:tracePt t="49107" x="6097588" y="3811588"/>
          <p14:tracePt t="49115" x="6097588" y="3822700"/>
          <p14:tracePt t="49122" x="6097588" y="3835400"/>
          <p14:tracePt t="49131" x="6086475" y="3846513"/>
          <p14:tracePt t="49138" x="6086475" y="3857625"/>
          <p14:tracePt t="49147" x="6069013" y="3857625"/>
          <p14:tracePt t="49154" x="6069013" y="3868738"/>
          <p14:tracePt t="49164" x="6057900" y="3868738"/>
          <p14:tracePt t="49178" x="6046788" y="3886200"/>
          <p14:tracePt t="49197" x="6046788" y="3897313"/>
          <p14:tracePt t="49202" x="6035675" y="3897313"/>
          <p14:tracePt t="49211" x="6022975" y="3897313"/>
          <p14:tracePt t="49226" x="6011863" y="3897313"/>
          <p14:tracePt t="49233" x="5994400" y="3897313"/>
          <p14:tracePt t="49249" x="5983288" y="3897313"/>
          <p14:tracePt t="49257" x="5983288" y="3886200"/>
          <p14:tracePt t="49265" x="5972175" y="3886200"/>
          <p14:tracePt t="49273" x="5972175" y="3868738"/>
          <p14:tracePt t="49281" x="5961063" y="3868738"/>
          <p14:tracePt t="49297" x="5961063" y="3857625"/>
          <p14:tracePt t="49312" x="5949950" y="3857625"/>
          <p14:tracePt t="49336" x="5949950" y="3846513"/>
          <p14:tracePt t="49368" x="5961063" y="3846513"/>
          <p14:tracePt t="49377" x="5972175" y="3846513"/>
          <p14:tracePt t="49384" x="6011863" y="3846513"/>
          <p14:tracePt t="49392" x="6022975" y="3857625"/>
          <p14:tracePt t="49400" x="6046788" y="3857625"/>
          <p14:tracePt t="49407" x="6069013" y="3857625"/>
          <p14:tracePt t="49415" x="6097588" y="3868738"/>
          <p14:tracePt t="49423" x="6121400" y="3868738"/>
          <p14:tracePt t="49431" x="6132513" y="3868738"/>
          <p14:tracePt t="49439" x="6143625" y="3868738"/>
          <p14:tracePt t="49447" x="6154738" y="3868738"/>
          <p14:tracePt t="49455" x="6172200" y="3857625"/>
          <p14:tracePt t="49471" x="6183313" y="3857625"/>
          <p14:tracePt t="49480" x="6183313" y="3846513"/>
          <p14:tracePt t="49518" x="6172200" y="3846513"/>
          <p14:tracePt t="49528" x="6154738" y="3846513"/>
          <p14:tracePt t="49534" x="6132513" y="3846513"/>
          <p14:tracePt t="49542" x="6121400" y="3846513"/>
          <p14:tracePt t="49550" x="6108700" y="3846513"/>
          <p14:tracePt t="49559" x="6097588" y="3846513"/>
          <p14:tracePt t="49566" x="6086475" y="3857625"/>
          <p14:tracePt t="49574" x="6057900" y="3868738"/>
          <p14:tracePt t="49582" x="6046788" y="3886200"/>
          <p14:tracePt t="49590" x="6035675" y="3897313"/>
          <p14:tracePt t="49597" x="6022975" y="3908425"/>
          <p14:tracePt t="49605" x="6011863" y="3921125"/>
          <p14:tracePt t="49613" x="5994400" y="3932238"/>
          <p14:tracePt t="49621" x="5983288" y="3943350"/>
          <p14:tracePt t="49629" x="5972175" y="3954463"/>
          <p14:tracePt t="49637" x="5961063" y="3971925"/>
          <p14:tracePt t="51219" x="5949950" y="3971925"/>
          <p14:tracePt t="51235" x="5937250" y="3971925"/>
          <p14:tracePt t="51245" x="5926138" y="3971925"/>
          <p14:tracePt t="51251" x="5908675" y="3983038"/>
          <p14:tracePt t="51259" x="5897563" y="3983038"/>
          <p14:tracePt t="51267" x="5886450" y="3994150"/>
          <p14:tracePt t="51275" x="5875338" y="3994150"/>
          <p14:tracePt t="51283" x="5864225" y="4006850"/>
          <p14:tracePt t="51295" x="5851525" y="4006850"/>
          <p14:tracePt t="51299" x="5822950" y="4017963"/>
          <p14:tracePt t="51314" x="5800725" y="4029075"/>
          <p14:tracePt t="51315" x="5789613" y="4029075"/>
          <p14:tracePt t="51322" x="5749925" y="4057650"/>
          <p14:tracePt t="51330" x="5715000" y="4068763"/>
          <p14:tracePt t="51338" x="5680075" y="4092575"/>
          <p14:tracePt t="51347" x="5640388" y="4103688"/>
          <p14:tracePt t="51354" x="5589588" y="4132263"/>
          <p14:tracePt t="51362" x="5521325" y="4154488"/>
          <p14:tracePt t="51370" x="5446713" y="4200525"/>
          <p14:tracePt t="51381" x="5383213" y="4229100"/>
          <p14:tracePt t="51386" x="5308600" y="4264025"/>
          <p14:tracePt t="51396" x="5222875" y="4314825"/>
          <p14:tracePt t="51401" x="5160963" y="4349750"/>
          <p14:tracePt t="51414" x="5097463" y="4389438"/>
          <p14:tracePt t="51417" x="5064125" y="4400550"/>
          <p14:tracePt t="51428" x="5011738" y="4422775"/>
          <p14:tracePt t="51433" x="4978400" y="4446588"/>
          <p14:tracePt t="51448" x="4943475" y="4464050"/>
          <p14:tracePt t="51450" x="4914900" y="4475163"/>
          <p14:tracePt t="51462" x="4903788" y="4475163"/>
          <p14:tracePt t="51465" x="4903788" y="4486275"/>
          <p14:tracePt t="51639" x="4914900" y="4486275"/>
          <p14:tracePt t="51647" x="4943475" y="4475163"/>
          <p14:tracePt t="51655" x="4978400" y="4464050"/>
          <p14:tracePt t="51663" x="5011738" y="4435475"/>
          <p14:tracePt t="51670" x="5075238" y="4400550"/>
          <p14:tracePt t="51679" x="5137150" y="4360863"/>
          <p14:tracePt t="51686" x="5211763" y="4325938"/>
          <p14:tracePt t="51697" x="5286375" y="4275138"/>
          <p14:tracePt t="51702" x="5383213" y="4229100"/>
          <p14:tracePt t="51712" x="5468938" y="4178300"/>
          <p14:tracePt t="51718" x="5543550" y="4132263"/>
          <p14:tracePt t="51726" x="5629275" y="4068763"/>
          <p14:tracePt t="51734" x="5692775" y="4017963"/>
          <p14:tracePt t="51742" x="5765800" y="3971925"/>
          <p14:tracePt t="51749" x="5789613" y="3943350"/>
          <p14:tracePt t="51758" x="5840413" y="3897313"/>
          <p14:tracePt t="51766" x="5875338" y="3868738"/>
          <p14:tracePt t="51773" x="5897563" y="3835400"/>
          <p14:tracePt t="51781" x="5926138" y="3811588"/>
          <p14:tracePt t="51789" x="5937250" y="3783013"/>
          <p14:tracePt t="51797" x="5937250" y="3760788"/>
          <p14:tracePt t="51805" x="5949950" y="3749675"/>
          <p14:tracePt t="51813" x="5949950" y="3736975"/>
          <p14:tracePt t="51830" x="5949950" y="3725863"/>
          <p14:tracePt t="51848" x="5937250" y="3725863"/>
          <p14:tracePt t="51852" x="5926138" y="3725863"/>
          <p14:tracePt t="51868" x="5897563" y="3725863"/>
          <p14:tracePt t="51880" x="5886450" y="3736975"/>
          <p14:tracePt t="51884" x="5851525" y="3760788"/>
          <p14:tracePt t="51892" x="5811838" y="3783013"/>
          <p14:tracePt t="51900" x="5778500" y="3800475"/>
          <p14:tracePt t="51908" x="5726113" y="3835400"/>
          <p14:tracePt t="51916" x="5664200" y="3868738"/>
          <p14:tracePt t="51924" x="5607050" y="3897313"/>
          <p14:tracePt t="51931" x="5532438" y="3943350"/>
          <p14:tracePt t="51940" x="5394325" y="4006850"/>
          <p14:tracePt t="51948" x="5286375" y="4057650"/>
          <p14:tracePt t="51955" x="5235575" y="4079875"/>
          <p14:tracePt t="51963" x="5126038" y="4114800"/>
          <p14:tracePt t="51971" x="5029200" y="4143375"/>
          <p14:tracePt t="51981" x="4914900" y="4178300"/>
          <p14:tracePt t="51987" x="4806950" y="4200525"/>
          <p14:tracePt t="51995" x="4708525" y="4229100"/>
          <p14:tracePt t="52003" x="4622800" y="4251325"/>
          <p14:tracePt t="52014" x="4537075" y="4275138"/>
          <p14:tracePt t="52019" x="4508500" y="4275138"/>
          <p14:tracePt t="52029" x="4446588" y="4292600"/>
          <p14:tracePt t="52035" x="4389438" y="4303713"/>
          <p14:tracePt t="52047" x="4349750" y="4314825"/>
          <p14:tracePt t="52051" x="4325938" y="4325938"/>
          <p14:tracePt t="52062" x="4303713" y="4325938"/>
          <p14:tracePt t="52066" x="4292600" y="4337050"/>
          <p14:tracePt t="52081" x="4275138" y="4337050"/>
          <p14:tracePt t="52099" x="4275138" y="4378325"/>
          <p14:tracePt t="52193" x="4275138" y="4411663"/>
          <p14:tracePt t="52201" x="4275138" y="4475163"/>
          <p14:tracePt t="52208" x="4275138" y="4508500"/>
          <p14:tracePt t="52217" x="4275138" y="4549775"/>
          <p14:tracePt t="52224" x="4275138" y="4583113"/>
          <p14:tracePt t="52233" x="4251325" y="4606925"/>
          <p14:tracePt t="52240" x="4217988" y="4646613"/>
          <p14:tracePt t="52248" x="4165600" y="4679950"/>
          <p14:tracePt t="52256" x="4068763" y="4754563"/>
          <p14:tracePt t="52265" x="3971925" y="4818063"/>
          <p14:tracePt t="52272" x="3835400" y="4892675"/>
          <p14:tracePt t="52280" x="3686175" y="4965700"/>
          <p14:tracePt t="52288" x="3554413" y="5029200"/>
          <p14:tracePt t="52297" x="3394075" y="5075238"/>
          <p14:tracePt t="52304" x="3321050" y="5097463"/>
          <p14:tracePt t="52312" x="3194050" y="5126038"/>
          <p14:tracePt t="52319" x="3074988" y="5149850"/>
          <p14:tracePt t="52331" x="2949575" y="5160963"/>
          <p14:tracePt t="52335" x="2851150" y="5160963"/>
          <p14:tracePt t="52345" x="2778125" y="5160963"/>
          <p14:tracePt t="52351" x="2743200" y="5160963"/>
          <p14:tracePt t="52365" x="2679700" y="5160963"/>
          <p14:tracePt t="52379" x="2593975" y="5137150"/>
          <p14:tracePt t="52383" x="2565400" y="5126038"/>
          <p14:tracePt t="52398" x="2554288" y="5114925"/>
          <p14:tracePt t="52549" x="2554288" y="5097463"/>
          <p14:tracePt t="52557" x="2532063" y="5075238"/>
          <p14:tracePt t="52565" x="2508250" y="5011738"/>
          <p14:tracePt t="52572" x="2468563" y="4965700"/>
          <p14:tracePt t="52581" x="2435225" y="4903788"/>
          <p14:tracePt t="52588" x="2393950" y="4840288"/>
          <p14:tracePt t="52596" x="2371725" y="4783138"/>
          <p14:tracePt t="52604" x="2320925" y="4657725"/>
          <p14:tracePt t="52614" x="2297113" y="4594225"/>
          <p14:tracePt t="52620" x="2274888" y="4475163"/>
          <p14:tracePt t="52628" x="2251075" y="4360863"/>
          <p14:tracePt t="52636" x="2235200" y="4251325"/>
          <p14:tracePt t="52645" x="2235200" y="4154488"/>
          <p14:tracePt t="52652" x="2235200" y="4057650"/>
          <p14:tracePt t="52663" x="2235200" y="3983038"/>
          <p14:tracePt t="52668" x="2263775" y="3908425"/>
          <p14:tracePt t="52675" x="2286000" y="3835400"/>
          <p14:tracePt t="52683" x="2336800" y="3771900"/>
          <p14:tracePt t="52691" x="2382838" y="3708400"/>
          <p14:tracePt t="52699" x="2446338" y="3651250"/>
          <p14:tracePt t="52707" x="2508250" y="3589338"/>
          <p14:tracePt t="52715" x="2565400" y="3525838"/>
          <p14:tracePt t="52723" x="2640013" y="3479800"/>
          <p14:tracePt t="52731" x="2778125" y="3378200"/>
          <p14:tracePt t="52739" x="2874963" y="3332163"/>
          <p14:tracePt t="52747" x="2925763" y="3321050"/>
          <p14:tracePt t="52755" x="3097213" y="3257550"/>
          <p14:tracePt t="52764" x="3160713" y="3246438"/>
          <p14:tracePt t="52771" x="3343275" y="3182938"/>
          <p14:tracePt t="52779" x="3406775" y="3171825"/>
          <p14:tracePt t="52786" x="3514725" y="3149600"/>
          <p14:tracePt t="52797" x="3622675" y="3108325"/>
          <p14:tracePt t="52802" x="3725863" y="3074988"/>
          <p14:tracePt t="52812" x="3800475" y="3046413"/>
          <p14:tracePt t="52818" x="3886200" y="3011488"/>
          <p14:tracePt t="52831" x="3954463" y="2989263"/>
          <p14:tracePt t="52834" x="4017963" y="2960688"/>
          <p14:tracePt t="52845" x="4079875" y="2960688"/>
          <p14:tracePt t="52849" x="4143375" y="2960688"/>
          <p14:tracePt t="52864" x="4200525" y="2960688"/>
          <p14:tracePt t="52866" x="4251325" y="2960688"/>
          <p14:tracePt t="52879" x="4314825" y="2960688"/>
          <p14:tracePt t="52881" x="4337050" y="2960688"/>
          <p14:tracePt t="52898" x="4400550" y="2971800"/>
          <p14:tracePt t="52905" x="4435475" y="2989263"/>
          <p14:tracePt t="52913" x="4475163" y="2989263"/>
          <p14:tracePt t="52921" x="4497388" y="3000375"/>
          <p14:tracePt t="52931" x="4537075" y="3011488"/>
          <p14:tracePt t="52936" x="4560888" y="3022600"/>
          <p14:tracePt t="52945" x="4583113" y="3035300"/>
          <p14:tracePt t="52966" x="4594225" y="3057525"/>
          <p14:tracePt t="52972" x="4594225" y="3074988"/>
          <p14:tracePt t="52979" x="4606925" y="3097213"/>
          <p14:tracePt t="52985" x="4606925" y="3108325"/>
          <p14:tracePt t="53182" x="4668838" y="3108325"/>
          <p14:tracePt t="53190" x="4721225" y="3108325"/>
          <p14:tracePt t="53198" x="4765675" y="3108325"/>
          <p14:tracePt t="53205" x="4829175" y="3121025"/>
          <p14:tracePt t="53213" x="4903788" y="3121025"/>
          <p14:tracePt t="53221" x="4965700" y="3132138"/>
          <p14:tracePt t="53231" x="5029200" y="3132138"/>
          <p14:tracePt t="53237" x="5114925" y="3149600"/>
          <p14:tracePt t="53245" x="5200650" y="3149600"/>
          <p14:tracePt t="53253" x="5286375" y="3149600"/>
          <p14:tracePt t="53264" x="5360988" y="3149600"/>
          <p14:tracePt t="53269" x="5435600" y="3149600"/>
          <p14:tracePt t="53278" x="5492750" y="3160713"/>
          <p14:tracePt t="53285" x="5543550" y="3171825"/>
          <p14:tracePt t="53293" x="5589588" y="3194050"/>
          <p14:tracePt t="53301" x="5640388" y="3217863"/>
          <p14:tracePt t="53308" x="5680075" y="3246438"/>
          <p14:tracePt t="53316" x="5692775" y="3268663"/>
          <p14:tracePt t="53324" x="5715000" y="3292475"/>
          <p14:tracePt t="53332" x="5737225" y="3321050"/>
          <p14:tracePt t="53340" x="5749925" y="3343275"/>
          <p14:tracePt t="53348" x="5765800" y="3365500"/>
          <p14:tracePt t="53356" x="5778500" y="3406775"/>
          <p14:tracePt t="53364" x="5778500" y="3440113"/>
          <p14:tracePt t="53372" x="5778500" y="3503613"/>
          <p14:tracePt t="53380" x="5778500" y="3536950"/>
          <p14:tracePt t="53388" x="5778500" y="3600450"/>
          <p14:tracePt t="53398" x="5778500" y="3651250"/>
          <p14:tracePt t="53403" x="5765800" y="3675063"/>
          <p14:tracePt t="53412" x="5749925" y="3708400"/>
          <p14:tracePt t="53419" x="5737225" y="3749675"/>
          <p14:tracePt t="53431" x="5737225" y="3771900"/>
          <p14:tracePt t="53436" x="5726113" y="3771900"/>
          <p14:tracePt t="53448" x="5715000" y="3783013"/>
          <p14:tracePt t="53451" x="5715000" y="3800475"/>
          <p14:tracePt t="53462" x="5703888" y="3811588"/>
          <p14:tracePt t="53467" x="5703888" y="3822700"/>
          <p14:tracePt t="53481" x="5692775" y="3822700"/>
          <p14:tracePt t="53484" x="5692775" y="3835400"/>
          <p14:tracePt t="53496" x="5692775" y="3846513"/>
          <p14:tracePt t="53498" x="5692775" y="3857625"/>
          <p14:tracePt t="53515" x="5692775" y="3868738"/>
          <p14:tracePt t="53516" x="5692775" y="3908425"/>
          <p14:tracePt t="53522" x="5692775" y="3921125"/>
          <p14:tracePt t="53530" x="5692775" y="3954463"/>
          <p14:tracePt t="53538" x="5692775" y="3983038"/>
          <p14:tracePt t="53547" x="5692775" y="4006850"/>
          <p14:tracePt t="53554" x="5692775" y="4046538"/>
          <p14:tracePt t="53562" x="5692775" y="4057650"/>
          <p14:tracePt t="53569" x="5692775" y="4079875"/>
          <p14:tracePt t="53581" x="5692775" y="4092575"/>
          <p14:tracePt t="53585" x="5692775" y="4103688"/>
          <p14:tracePt t="53617" x="5680075" y="4079875"/>
          <p14:tracePt t="53791" x="5664200" y="4079875"/>
          <p14:tracePt t="53799" x="5651500" y="4057650"/>
          <p14:tracePt t="53807" x="5640388" y="4017963"/>
          <p14:tracePt t="53815" x="5640388" y="3994150"/>
          <p14:tracePt t="53823" x="5640388" y="3943350"/>
          <p14:tracePt t="53831" x="5640388" y="3921125"/>
          <p14:tracePt t="53839" x="5640388" y="3868738"/>
          <p14:tracePt t="53847" x="5640388" y="3846513"/>
          <p14:tracePt t="53855" x="5640388" y="3822700"/>
          <p14:tracePt t="53863" x="5640388" y="3783013"/>
          <p14:tracePt t="53870" x="5640388" y="3760788"/>
          <p14:tracePt t="53881" x="5640388" y="3749675"/>
          <p14:tracePt t="53886" x="5640388" y="3725863"/>
          <p14:tracePt t="53895" x="5651500" y="3708400"/>
          <p14:tracePt t="53902" x="5651500" y="3686175"/>
          <p14:tracePt t="53914" x="5664200" y="3675063"/>
          <p14:tracePt t="53918" x="5680075" y="3663950"/>
          <p14:tracePt t="53926" x="5680075" y="3651250"/>
          <p14:tracePt t="53933" x="5692775" y="3622675"/>
          <p14:tracePt t="53942" x="5703888" y="3611563"/>
          <p14:tracePt t="53950" x="5715000" y="3611563"/>
          <p14:tracePt t="53957" x="5726113" y="3600450"/>
          <p14:tracePt t="53981" x="5737225" y="3589338"/>
          <p14:tracePt t="54005" x="5749925" y="3589338"/>
          <p14:tracePt t="54021" x="5749925" y="3578225"/>
          <p14:tracePt t="54036" x="5749925" y="3565525"/>
          <p14:tracePt t="54092" x="5749925" y="3554413"/>
          <p14:tracePt t="54124" x="5749925" y="3536950"/>
          <p14:tracePt t="54131" x="5737225" y="3536950"/>
          <p14:tracePt t="54147" x="5737225" y="3525838"/>
          <p14:tracePt t="54155" x="5737225" y="3514725"/>
          <p14:tracePt t="54164" x="5737225" y="3503613"/>
          <p14:tracePt t="54171" x="5737225" y="3492500"/>
          <p14:tracePt t="54179" x="5737225" y="3479800"/>
          <p14:tracePt t="54187" x="5737225" y="3451225"/>
          <p14:tracePt t="54197" x="5737225" y="3440113"/>
          <p14:tracePt t="54203" x="5737225" y="3429000"/>
          <p14:tracePt t="54218" x="5737225" y="3417888"/>
          <p14:tracePt t="54235" x="5737225" y="3406775"/>
          <p14:tracePt t="54297" x="5737225" y="3417888"/>
          <p14:tracePt t="54313" x="5749925" y="3417888"/>
          <p14:tracePt t="54321" x="5765800" y="3429000"/>
          <p14:tracePt t="54331" x="5778500" y="3440113"/>
          <p14:tracePt t="54337" x="5789613" y="3440113"/>
          <p14:tracePt t="54346" x="5811838" y="3451225"/>
          <p14:tracePt t="54353" x="5840413" y="3463925"/>
          <p14:tracePt t="54364" x="5864225" y="3479800"/>
          <p14:tracePt t="54369" x="5886450" y="3479800"/>
          <p14:tracePt t="54378" x="5908675" y="3492500"/>
          <p14:tracePt t="54384" x="5926138" y="3492500"/>
          <p14:tracePt t="54393" x="5949950" y="3503613"/>
          <p14:tracePt t="54400" x="5972175" y="3503613"/>
          <p14:tracePt t="54408" x="5983288" y="3503613"/>
          <p14:tracePt t="54416" x="6011863" y="3503613"/>
          <p14:tracePt t="54424" x="6035675" y="3503613"/>
          <p14:tracePt t="54432" x="6046788" y="3514725"/>
          <p14:tracePt t="54440" x="6057900" y="3514725"/>
          <p14:tracePt t="54448" x="6069013" y="3514725"/>
          <p14:tracePt t="54456" x="6097588" y="3514725"/>
          <p14:tracePt t="54472" x="6108700" y="3514725"/>
          <p14:tracePt t="54480" x="6121400" y="3514725"/>
          <p14:tracePt t="54497" x="6132513" y="3514725"/>
          <p14:tracePt t="54514" x="6143625" y="3525838"/>
          <p14:tracePt t="54519" x="6154738" y="3536950"/>
          <p14:tracePt t="54535" x="6172200" y="3554413"/>
          <p14:tracePt t="54547" x="6172200" y="3565525"/>
          <p14:tracePt t="54551" x="6183313" y="3578225"/>
          <p14:tracePt t="54559" x="6194425" y="3578225"/>
          <p14:tracePt t="54574" x="6207125" y="3589338"/>
          <p14:tracePt t="54582" x="6218238" y="3589338"/>
          <p14:tracePt t="54590" x="6229350" y="3589338"/>
          <p14:tracePt t="54598" x="6240463" y="3600450"/>
          <p14:tracePt t="54606" x="6257925" y="3600450"/>
          <p14:tracePt t="54622" x="6280150" y="3600450"/>
          <p14:tracePt t="54630" x="6292850" y="3600450"/>
          <p14:tracePt t="54638" x="6303963" y="3600450"/>
          <p14:tracePt t="54648" x="6332538" y="3600450"/>
          <p14:tracePt t="54662" x="6343650" y="3600450"/>
          <p14:tracePt t="54669" x="6354763" y="3600450"/>
          <p14:tracePt t="54681" x="6365875" y="3600450"/>
          <p14:tracePt t="54685" x="6378575" y="3600450"/>
          <p14:tracePt t="54701" x="6389688" y="3600450"/>
          <p14:tracePt t="54725" x="6400800" y="3600450"/>
          <p14:tracePt t="54748" x="6400800" y="3611563"/>
          <p14:tracePt t="54756" x="6400800" y="3622675"/>
          <p14:tracePt t="54764" x="6400800" y="3640138"/>
          <p14:tracePt t="54773" x="6400800" y="3663950"/>
          <p14:tracePt t="54780" x="6418263" y="3686175"/>
          <p14:tracePt t="54788" x="6418263" y="3708400"/>
          <p14:tracePt t="54798" x="6418263" y="3749675"/>
          <p14:tracePt t="54804" x="6418263" y="3783013"/>
          <p14:tracePt t="54812" x="6418263" y="3822700"/>
          <p14:tracePt t="54820" x="6429375" y="3857625"/>
          <p14:tracePt t="54831" x="6429375" y="3897313"/>
          <p14:tracePt t="54835" x="6440488" y="3943350"/>
          <p14:tracePt t="54845" x="6451600" y="3994150"/>
          <p14:tracePt t="54851" x="6464300" y="4029075"/>
          <p14:tracePt t="54863" x="6475413" y="4079875"/>
          <p14:tracePt t="54867" x="6486525" y="4103688"/>
          <p14:tracePt t="54875" x="6503988" y="4143375"/>
          <p14:tracePt t="54883" x="6503988" y="4178300"/>
          <p14:tracePt t="54891" x="6515100" y="4217988"/>
          <p14:tracePt t="54899" x="6526213" y="4251325"/>
          <p14:tracePt t="54907" x="6526213" y="4275138"/>
          <p14:tracePt t="54915" x="6537325" y="4303713"/>
          <p14:tracePt t="54923" x="6537325" y="4337050"/>
          <p14:tracePt t="54931" x="6550025" y="4360863"/>
          <p14:tracePt t="54938" x="6550025" y="4378325"/>
          <p14:tracePt t="54947" x="6550025" y="4400550"/>
          <p14:tracePt t="54954" x="6550025" y="4422775"/>
          <p14:tracePt t="54964" x="6550025" y="4435475"/>
          <p14:tracePt t="54970" x="6550025" y="4446588"/>
          <p14:tracePt t="54980" x="6561138" y="4464050"/>
          <p14:tracePt t="54986" x="6561138" y="4475163"/>
          <p14:tracePt t="54998" x="6561138" y="4486275"/>
          <p14:tracePt t="55011" x="6578600" y="4486275"/>
          <p14:tracePt t="55017" x="6578600" y="4497388"/>
          <p14:tracePt t="55049" x="6589713" y="4497388"/>
          <p14:tracePt t="55089" x="6589713" y="4508500"/>
          <p14:tracePt t="55121" x="6589713" y="4521200"/>
          <p14:tracePt t="55128" x="6561138" y="4521200"/>
          <p14:tracePt t="55136" x="6550025" y="4521200"/>
          <p14:tracePt t="55145" x="6515100" y="4521200"/>
          <p14:tracePt t="55153" x="6475413" y="4521200"/>
          <p14:tracePt t="55161" x="6451600" y="4521200"/>
          <p14:tracePt t="55168" x="6418263" y="4521200"/>
          <p14:tracePt t="55176" x="6378575" y="4521200"/>
          <p14:tracePt t="55184" x="6332538" y="4508500"/>
          <p14:tracePt t="55192" x="6292850" y="4508500"/>
          <p14:tracePt t="55199" x="6240463" y="4508500"/>
          <p14:tracePt t="55207" x="6207125" y="4508500"/>
          <p14:tracePt t="55216" x="6143625" y="4508500"/>
          <p14:tracePt t="55223" x="6086475" y="4508500"/>
          <p14:tracePt t="55231" x="6035675" y="4508500"/>
          <p14:tracePt t="55239" x="5972175" y="4508500"/>
          <p14:tracePt t="55247" x="5908675" y="4521200"/>
          <p14:tracePt t="55255" x="5851525" y="4521200"/>
          <p14:tracePt t="55264" x="5789613" y="4537075"/>
          <p14:tracePt t="55271" x="5737225" y="4549775"/>
          <p14:tracePt t="55281" x="5680075" y="4560888"/>
          <p14:tracePt t="55287" x="5629275" y="4572000"/>
          <p14:tracePt t="55297" x="5589588" y="4572000"/>
          <p14:tracePt t="55302" x="5565775" y="4583113"/>
          <p14:tracePt t="55314" x="5521325" y="4594225"/>
          <p14:tracePt t="55319" x="5492750" y="4594225"/>
          <p14:tracePt t="55331" x="5457825" y="4594225"/>
          <p14:tracePt t="55334" x="5435600" y="4594225"/>
          <p14:tracePt t="55347" x="5418138" y="4594225"/>
          <p14:tracePt t="55350" x="5394325" y="4594225"/>
          <p14:tracePt t="55366" x="5383213" y="4594225"/>
          <p14:tracePt t="55453" x="5383213" y="4583113"/>
          <p14:tracePt t="55469" x="5394325" y="4572000"/>
          <p14:tracePt t="55484" x="5394325" y="4560888"/>
          <p14:tracePt t="55493" x="5407025" y="4537075"/>
          <p14:tracePt t="55500" x="5407025" y="4497388"/>
          <p14:tracePt t="55508" x="5407025" y="4475163"/>
          <p14:tracePt t="55516" x="5407025" y="4422775"/>
          <p14:tracePt t="55524" x="5418138" y="4378325"/>
          <p14:tracePt t="55532" x="5418138" y="4325938"/>
          <p14:tracePt t="55540" x="5418138" y="4264025"/>
          <p14:tracePt t="55548" x="5418138" y="4200525"/>
          <p14:tracePt t="55556" x="5418138" y="4143375"/>
          <p14:tracePt t="55564" x="5418138" y="4079875"/>
          <p14:tracePt t="55575" x="5418138" y="4017963"/>
          <p14:tracePt t="55581" x="5418138" y="3954463"/>
          <p14:tracePt t="55587" x="5418138" y="3908425"/>
          <p14:tracePt t="55598" x="5418138" y="3868738"/>
          <p14:tracePt t="55603" x="5418138" y="3800475"/>
          <p14:tracePt t="55611" x="5418138" y="3771900"/>
          <p14:tracePt t="55619" x="5418138" y="3697288"/>
          <p14:tracePt t="55631" x="5418138" y="3651250"/>
          <p14:tracePt t="55635" x="5418138" y="3611563"/>
          <p14:tracePt t="55645" x="5418138" y="3600450"/>
          <p14:tracePt t="55651" x="5418138" y="3565525"/>
          <p14:tracePt t="55664" x="5418138" y="3525838"/>
          <p14:tracePt t="55667" x="5435600" y="3492500"/>
          <p14:tracePt t="55678" x="5435600" y="3463925"/>
          <p14:tracePt t="55682" x="5435600" y="3440113"/>
          <p14:tracePt t="55697" x="5446713" y="3429000"/>
          <p14:tracePt t="55711" x="5446713" y="3417888"/>
          <p14:tracePt t="55714" x="5446713" y="3406775"/>
          <p14:tracePt t="55738" x="5446713" y="3394075"/>
          <p14:tracePt t="55746" x="5446713" y="3378200"/>
          <p14:tracePt t="55754" x="5446713" y="3365500"/>
          <p14:tracePt t="55764" x="5457825" y="3343275"/>
          <p14:tracePt t="55769" x="5457825" y="3332163"/>
          <p14:tracePt t="55778" x="5457825" y="3321050"/>
          <p14:tracePt t="55785" x="5468938" y="3292475"/>
          <p14:tracePt t="55797" x="5468938" y="3279775"/>
          <p14:tracePt t="55801" x="5468938" y="3268663"/>
          <p14:tracePt t="55811" x="5480050" y="3257550"/>
          <p14:tracePt t="55817" x="5492750" y="3257550"/>
          <p14:tracePt t="59535" x="5480050" y="3257550"/>
          <p14:tracePt t="59542" x="5468938" y="3257550"/>
          <p14:tracePt t="59551" x="5457825" y="3257550"/>
          <p14:tracePt t="59566" x="5446713" y="3257550"/>
          <p14:tracePt t="59574" x="5435600" y="3257550"/>
          <p14:tracePt t="59605" x="5435600" y="3268663"/>
          <p14:tracePt t="59614" x="5435600" y="3279775"/>
          <p14:tracePt t="59621" x="5435600" y="3292475"/>
          <p14:tracePt t="59629" x="5457825" y="3321050"/>
          <p14:tracePt t="59637" x="5480050" y="3343275"/>
          <p14:tracePt t="59647" x="5521325" y="3365500"/>
          <p14:tracePt t="59653" x="5565775" y="3406775"/>
          <p14:tracePt t="59661" x="5640388" y="3479800"/>
          <p14:tracePt t="59668" x="5726113" y="3554413"/>
          <p14:tracePt t="59680" x="5800725" y="3622675"/>
          <p14:tracePt t="59684" x="5908675" y="3725863"/>
          <p14:tracePt t="59692" x="5972175" y="3771900"/>
          <p14:tracePt t="59701" x="6057900" y="3857625"/>
          <p14:tracePt t="59708" x="6143625" y="3908425"/>
          <p14:tracePt t="59716" x="6218238" y="3954463"/>
          <p14:tracePt t="59724" x="6292850" y="3994150"/>
          <p14:tracePt t="59732" x="6365875" y="4006850"/>
          <p14:tracePt t="59740" x="6429375" y="4006850"/>
          <p14:tracePt t="59748" x="6526213" y="4006850"/>
          <p14:tracePt t="59898" x="6475413" y="3983038"/>
          <p14:tracePt t="59906" x="6451600" y="3954463"/>
          <p14:tracePt t="59914" x="6418263" y="3932238"/>
          <p14:tracePt t="59922" x="6389688" y="3921125"/>
          <p14:tracePt t="59930" x="6354763" y="3897313"/>
          <p14:tracePt t="59937" x="6332538" y="3886200"/>
          <p14:tracePt t="59947" x="6292850" y="3857625"/>
          <p14:tracePt t="59953" x="6257925" y="3846513"/>
          <p14:tracePt t="59961" x="6218238" y="3835400"/>
          <p14:tracePt t="59969" x="6154738" y="3800475"/>
          <p14:tracePt t="59980" x="6086475" y="3760788"/>
          <p14:tracePt t="59985" x="6022975" y="3736975"/>
          <p14:tracePt t="59994" x="5949950" y="3697288"/>
          <p14:tracePt t="60001" x="5886450" y="3675063"/>
          <p14:tracePt t="60009" x="5811838" y="3651250"/>
          <p14:tracePt t="60104" x="5789613" y="3651250"/>
          <p14:tracePt t="60112" x="5778500" y="3675063"/>
          <p14:tracePt t="60121" x="5765800" y="3697288"/>
          <p14:tracePt t="60128" x="5765800" y="3708400"/>
          <p14:tracePt t="60135" x="5789613" y="3725863"/>
          <p14:tracePt t="60147" x="5851525" y="3725863"/>
          <p14:tracePt t="60151" x="5949950" y="3736975"/>
          <p14:tracePt t="60159" x="6069013" y="3736975"/>
          <p14:tracePt t="60168" x="6229350" y="3736975"/>
          <p14:tracePt t="60175" x="6389688" y="3736975"/>
          <p14:tracePt t="60183" x="6589713" y="3736975"/>
          <p14:tracePt t="60191" x="6794500" y="3736975"/>
          <p14:tracePt t="60199" x="7007225" y="3736975"/>
          <p14:tracePt t="60207" x="7200900" y="3708400"/>
          <p14:tracePt t="60215" x="7400925" y="3697288"/>
          <p14:tracePt t="60222" x="7572375" y="3686175"/>
          <p14:tracePt t="60230" x="7754938" y="3663950"/>
          <p14:tracePt t="60238" x="7829550" y="3651250"/>
          <p14:tracePt t="60247" x="7966075" y="3622675"/>
          <p14:tracePt t="60254" x="8075613" y="3611563"/>
          <p14:tracePt t="60262" x="8172450" y="3589338"/>
          <p14:tracePt t="60270" x="8258175" y="3578225"/>
          <p14:tracePt t="60280" x="8332788" y="3578225"/>
          <p14:tracePt t="60286" x="8394700" y="3578225"/>
          <p14:tracePt t="60295" x="8407400" y="3578225"/>
          <p14:tracePt t="60302" x="8440738" y="3578225"/>
          <p14:tracePt t="60313" x="8480425" y="3578225"/>
          <p14:tracePt t="60319" x="8493125" y="3600450"/>
          <p14:tracePt t="60328" x="8493125" y="3622675"/>
          <p14:tracePt t="60335" x="8493125" y="3675063"/>
          <p14:tracePt t="60347" x="8480425" y="3708400"/>
          <p14:tracePt t="60352" x="8440738" y="3760788"/>
          <p14:tracePt t="60361" x="8355013" y="3857625"/>
          <p14:tracePt t="60368" x="8280400" y="3908425"/>
          <p14:tracePt t="60381" x="8172450" y="3954463"/>
          <p14:tracePt t="60381" x="8023225" y="4017963"/>
          <p14:tracePt t="60389" x="7875588" y="4068763"/>
          <p14:tracePt t="60397" x="7704138" y="4103688"/>
          <p14:tracePt t="60405" x="7521575" y="4132263"/>
          <p14:tracePt t="60413" x="7337425" y="4143375"/>
          <p14:tracePt t="60420" x="7154863" y="4154488"/>
          <p14:tracePt t="60430" x="6983413" y="4154488"/>
          <p14:tracePt t="60436" x="6892925" y="4165600"/>
          <p14:tracePt t="60445" x="6750050" y="4165600"/>
          <p14:tracePt t="60452" x="6623050" y="4165600"/>
          <p14:tracePt t="60464" x="6503988" y="4165600"/>
          <p14:tracePt t="60468" x="6418263" y="4178300"/>
          <p14:tracePt t="60478" x="6378575" y="4178300"/>
          <p14:tracePt t="60485" x="6315075" y="4189413"/>
          <p14:tracePt t="60497" x="6269038" y="4189413"/>
          <p14:tracePt t="60501" x="6229350" y="4189413"/>
          <p14:tracePt t="60512" x="6207125" y="4189413"/>
          <p14:tracePt t="60518" x="6194425" y="4189413"/>
          <p14:tracePt t="60689" x="6172200" y="4189413"/>
          <p14:tracePt t="60697" x="6132513" y="4189413"/>
          <p14:tracePt t="60705" x="6108700" y="4189413"/>
          <p14:tracePt t="60714" x="6046788" y="4178300"/>
          <p14:tracePt t="60721" x="5926138" y="4165600"/>
          <p14:tracePt t="60729" x="5875338" y="4143375"/>
          <p14:tracePt t="60737" x="5789613" y="4092575"/>
          <p14:tracePt t="60747" x="5715000" y="4057650"/>
          <p14:tracePt t="60753" x="5680075" y="4029075"/>
          <p14:tracePt t="60761" x="5629275" y="3994150"/>
          <p14:tracePt t="60769" x="5578475" y="3954463"/>
          <p14:tracePt t="60780" x="5543550" y="3932238"/>
          <p14:tracePt t="60785" x="5521325" y="3908425"/>
          <p14:tracePt t="60792" x="5503863" y="3886200"/>
          <p14:tracePt t="60801" x="5492750" y="3857625"/>
          <p14:tracePt t="60808" x="5492750" y="3822700"/>
          <p14:tracePt t="60816" x="5492750" y="3800475"/>
          <p14:tracePt t="60824" x="5492750" y="3760788"/>
          <p14:tracePt t="60832" x="5492750" y="3725863"/>
          <p14:tracePt t="60840" x="5503863" y="3686175"/>
          <p14:tracePt t="60848" x="5532438" y="3651250"/>
          <p14:tracePt t="60856" x="5554663" y="3611563"/>
          <p14:tracePt t="60864" x="5578475" y="3578225"/>
          <p14:tracePt t="60871" x="5629275" y="3525838"/>
          <p14:tracePt t="60880" x="5664200" y="3492500"/>
          <p14:tracePt t="60887" x="5726113" y="3463925"/>
          <p14:tracePt t="60895" x="5765800" y="3440113"/>
          <p14:tracePt t="60903" x="5822950" y="3417888"/>
          <p14:tracePt t="60913" x="5875338" y="3417888"/>
          <p14:tracePt t="60919" x="5926138" y="3406775"/>
          <p14:tracePt t="60930" x="5983288" y="3406775"/>
          <p14:tracePt t="60936" x="6035675" y="3406775"/>
          <p14:tracePt t="60945" x="6086475" y="3406775"/>
          <p14:tracePt t="60952" x="6143625" y="3417888"/>
          <p14:tracePt t="60964" x="6194425" y="3451225"/>
          <p14:tracePt t="60969" x="6280150" y="3536950"/>
          <p14:tracePt t="60978" x="6303963" y="3589338"/>
          <p14:tracePt t="60985" x="6343650" y="3651250"/>
          <p14:tracePt t="60997" x="6389688" y="3725863"/>
          <p14:tracePt t="61002" x="6418263" y="3800475"/>
          <p14:tracePt t="61011" x="6440488" y="3857625"/>
          <p14:tracePt t="61019" x="6451600" y="3921125"/>
          <p14:tracePt t="61030" x="6464300" y="4017963"/>
          <p14:tracePt t="61038" x="6464300" y="4079875"/>
          <p14:tracePt t="61046" x="6464300" y="4132263"/>
          <p14:tracePt t="61053" x="6440488" y="4178300"/>
          <p14:tracePt t="61064" x="6365875" y="4264025"/>
          <p14:tracePt t="61069" x="6303963" y="4325938"/>
          <p14:tracePt t="61078" x="6218238" y="4389438"/>
          <p14:tracePt t="61085" x="6132513" y="4435475"/>
          <p14:tracePt t="61097" x="6011863" y="4486275"/>
          <p14:tracePt t="61102" x="5886450" y="4537075"/>
          <p14:tracePt t="61111" x="5737225" y="4572000"/>
          <p14:tracePt t="61119" x="5589588" y="4606925"/>
          <p14:tracePt t="61131" x="5446713" y="4635500"/>
          <p14:tracePt t="61136" x="5297488" y="4635500"/>
          <p14:tracePt t="61145" x="5235575" y="4635500"/>
          <p14:tracePt t="61152" x="5114925" y="4635500"/>
          <p14:tracePt t="61163" x="5000625" y="4635500"/>
          <p14:tracePt t="61168" x="4978400" y="4622800"/>
          <p14:tracePt t="61178" x="4903788" y="4594225"/>
          <p14:tracePt t="61185" x="4851400" y="4583113"/>
          <p14:tracePt t="61195" x="4829175" y="4560888"/>
          <p14:tracePt t="61202" x="4806950" y="4537075"/>
          <p14:tracePt t="61214" x="4794250" y="4435475"/>
          <p14:tracePt t="61220" x="4806950" y="4378325"/>
          <p14:tracePt t="61228" x="4851400" y="4275138"/>
          <p14:tracePt t="61236" x="4926013" y="4189413"/>
          <p14:tracePt t="61248" x="5029200" y="4068763"/>
          <p14:tracePt t="61252" x="5126038" y="3954463"/>
          <p14:tracePt t="61261" x="5246688" y="3868738"/>
          <p14:tracePt t="61269" x="5372100" y="3771900"/>
          <p14:tracePt t="61280" x="5435600" y="3749675"/>
          <p14:tracePt t="61285" x="5554663" y="3708400"/>
          <p14:tracePt t="61295" x="5664200" y="3686175"/>
          <p14:tracePt t="61302" x="5749925" y="3686175"/>
          <p14:tracePt t="61314" x="5840413" y="3686175"/>
          <p14:tracePt t="61318" x="5908675" y="3686175"/>
          <p14:tracePt t="61328" x="5937250" y="3697288"/>
          <p14:tracePt t="61336" x="5972175" y="3725863"/>
          <p14:tracePt t="61347" x="6057900" y="3811588"/>
          <p14:tracePt t="61354" x="6069013" y="3857625"/>
          <p14:tracePt t="61362" x="6069013" y="3908425"/>
          <p14:tracePt t="61370" x="6069013" y="3971925"/>
          <p14:tracePt t="61381" x="6057900" y="4017963"/>
          <p14:tracePt t="61386" x="6022975" y="4079875"/>
          <p14:tracePt t="61395" x="5961063" y="4143375"/>
          <p14:tracePt t="61402" x="5851525" y="4240213"/>
          <p14:tracePt t="61414" x="5765800" y="4292600"/>
          <p14:tracePt t="61419" x="5664200" y="4337050"/>
          <p14:tracePt t="61428" x="5607050" y="4360863"/>
          <p14:tracePt t="61436" x="5435600" y="4389438"/>
          <p14:tracePt t="61447" x="5372100" y="4389438"/>
          <p14:tracePt t="61452" x="5286375" y="4389438"/>
          <p14:tracePt t="61464" x="5189538" y="4389438"/>
          <p14:tracePt t="61469" x="5114925" y="4337050"/>
          <p14:tracePt t="61478" x="5051425" y="4292600"/>
          <p14:tracePt t="61486" x="5011738" y="4240213"/>
          <p14:tracePt t="61497" x="5000625" y="4178300"/>
          <p14:tracePt t="61498" x="5000625" y="4103688"/>
          <p14:tracePt t="61505" x="5000625" y="4017963"/>
          <p14:tracePt t="61513" x="5029200" y="3943350"/>
          <p14:tracePt t="61520" x="5097463" y="3857625"/>
          <p14:tracePt t="61530" x="5189538" y="3771900"/>
          <p14:tracePt t="61536" x="5286375" y="3686175"/>
          <p14:tracePt t="61545" x="5343525" y="3663950"/>
          <p14:tracePt t="61552" x="5446713" y="3600450"/>
          <p14:tracePt t="61564" x="5554663" y="3554413"/>
          <p14:tracePt t="61569" x="5651500" y="3536950"/>
          <p14:tracePt t="61578" x="5726113" y="3536950"/>
          <p14:tracePt t="61586" x="5864225" y="3536950"/>
          <p14:tracePt t="61597" x="5897563" y="3578225"/>
          <p14:tracePt t="61602" x="5949950" y="3640138"/>
          <p14:tracePt t="61611" x="5983288" y="3736975"/>
          <p14:tracePt t="61619" x="5994400" y="3811588"/>
          <p14:tracePt t="61630" x="6011863" y="3908425"/>
          <p14:tracePt t="61635" x="6011863" y="4079875"/>
          <p14:tracePt t="61645" x="5994400" y="4178300"/>
          <p14:tracePt t="61653" x="5926138" y="4292600"/>
          <p14:tracePt t="61664" x="5737225" y="4435475"/>
          <p14:tracePt t="61671" x="5692775" y="4464050"/>
          <p14:tracePt t="61679" x="5589588" y="4497388"/>
          <p14:tracePt t="61687" x="5492750" y="4508500"/>
          <p14:tracePt t="61697" x="5418138" y="4508500"/>
          <p14:tracePt t="61703" x="5383213" y="4508500"/>
          <p14:tracePt t="61711" x="5343525" y="4508500"/>
          <p14:tracePt t="61719" x="5308600" y="4497388"/>
          <p14:tracePt t="61731" x="5257800" y="4475163"/>
          <p14:tracePt t="61736" x="5257800" y="4446588"/>
          <p14:tracePt t="61748" x="5257800" y="4422775"/>
          <p14:tracePt t="62066" x="5246688" y="4422775"/>
          <p14:tracePt t="62074" x="5222875" y="4422775"/>
          <p14:tracePt t="62082" x="5200650" y="4411663"/>
          <p14:tracePt t="62090" x="5172075" y="4411663"/>
          <p14:tracePt t="62098" x="5149850" y="4400550"/>
          <p14:tracePt t="62106" x="5086350" y="4378325"/>
          <p14:tracePt t="62114" x="5040313" y="4349750"/>
          <p14:tracePt t="62122" x="4989513" y="4314825"/>
          <p14:tracePt t="62130" x="4926013" y="4264025"/>
          <p14:tracePt t="62138" x="4840288" y="4178300"/>
          <p14:tracePt t="62145" x="4806950" y="4103688"/>
          <p14:tracePt t="62154" x="4783138" y="4057650"/>
          <p14:tracePt t="62163" x="4754563" y="3971925"/>
          <p14:tracePt t="62169" x="4732338" y="3886200"/>
          <p14:tracePt t="62178" x="4732338" y="3857625"/>
          <p14:tracePt t="62186" x="4721225" y="3749675"/>
          <p14:tracePt t="62196" x="4721225" y="3697288"/>
          <p14:tracePt t="62201" x="4721225" y="3651250"/>
          <p14:tracePt t="62209" x="4754563" y="3611563"/>
          <p14:tracePt t="62217" x="4794250" y="3578225"/>
          <p14:tracePt t="62225" x="4829175" y="3525838"/>
          <p14:tracePt t="62233" x="4892675" y="3492500"/>
          <p14:tracePt t="62240" x="4943475" y="3451225"/>
          <p14:tracePt t="62248" x="4989513" y="3429000"/>
          <p14:tracePt t="62256" x="5064125" y="3417888"/>
          <p14:tracePt t="62265" x="5126038" y="3417888"/>
          <p14:tracePt t="62272" x="5235575" y="3417888"/>
          <p14:tracePt t="62280" x="5308600" y="3440113"/>
          <p14:tracePt t="62288" x="5343525" y="3479800"/>
          <p14:tracePt t="62297" x="5418138" y="3554413"/>
          <p14:tracePt t="62304" x="5480050" y="3640138"/>
          <p14:tracePt t="62311" x="5532438" y="3725863"/>
          <p14:tracePt t="62320" x="5554663" y="3760788"/>
          <p14:tracePt t="62330" x="5607050" y="3886200"/>
          <p14:tracePt t="62337" x="5618163" y="3943350"/>
          <p14:tracePt t="62345" x="5629275" y="4006850"/>
          <p14:tracePt t="62353" x="5629275" y="4057650"/>
          <p14:tracePt t="62363" x="5629275" y="4092575"/>
          <p14:tracePt t="62370" x="5589588" y="4143375"/>
          <p14:tracePt t="62378" x="5565775" y="4178300"/>
          <p14:tracePt t="62387" x="5521325" y="4229100"/>
          <p14:tracePt t="62397" x="5457825" y="4264025"/>
          <p14:tracePt t="62403" x="5394325" y="4325938"/>
          <p14:tracePt t="62411" x="5321300" y="4389438"/>
          <p14:tracePt t="62420" x="5246688" y="4446588"/>
          <p14:tracePt t="62430" x="5172075" y="4508500"/>
          <p14:tracePt t="62431" x="5097463" y="4560888"/>
          <p14:tracePt t="62438" x="5040313" y="4606925"/>
          <p14:tracePt t="62446" x="4965700" y="4635500"/>
          <p14:tracePt t="62454" x="4943475" y="4646613"/>
          <p14:tracePt t="62463" x="4879975" y="4668838"/>
          <p14:tracePt t="62470" x="4840288" y="4668838"/>
          <p14:tracePt t="62478" x="4829175" y="4668838"/>
          <p14:tracePt t="62487" x="4806950" y="4668838"/>
          <p14:tracePt t="63372" x="4794250" y="4657725"/>
          <p14:tracePt t="63380" x="4783138" y="4635500"/>
          <p14:tracePt t="63388" x="4765675" y="4606925"/>
          <p14:tracePt t="63397" x="4765675" y="4572000"/>
          <p14:tracePt t="63404" x="4765675" y="4497388"/>
          <p14:tracePt t="63412" x="4765675" y="4435475"/>
          <p14:tracePt t="63420" x="4765675" y="4303713"/>
          <p14:tracePt t="63430" x="4765675" y="4189413"/>
          <p14:tracePt t="63435" x="4806950" y="4079875"/>
          <p14:tracePt t="63444" x="4868863" y="3954463"/>
          <p14:tracePt t="63451" x="4943475" y="3835400"/>
          <p14:tracePt t="63459" x="5029200" y="3725863"/>
          <p14:tracePt t="63467" x="5137150" y="3600450"/>
          <p14:tracePt t="63475" x="5235575" y="3492500"/>
          <p14:tracePt t="63483" x="5343525" y="3394075"/>
          <p14:tracePt t="63490" x="5407025" y="3354388"/>
          <p14:tracePt t="63499" x="5503863" y="3292475"/>
          <p14:tracePt t="63506" x="5589588" y="3235325"/>
          <p14:tracePt t="63514" x="5680075" y="3194050"/>
          <p14:tracePt t="63522" x="5726113" y="3182938"/>
          <p14:tracePt t="63531" x="5789613" y="3182938"/>
          <p14:tracePt t="63538" x="5840413" y="3182938"/>
          <p14:tracePt t="63546" x="5851525" y="3235325"/>
          <p14:tracePt t="63554" x="5864225" y="3321050"/>
          <p14:tracePt t="63563" x="5864225" y="3429000"/>
          <p14:tracePt t="63571" x="5864225" y="3525838"/>
          <p14:tracePt t="63578" x="5822950" y="3663950"/>
          <p14:tracePt t="63588" x="5749925" y="3800475"/>
          <p14:tracePt t="63597" x="5664200" y="3943350"/>
          <p14:tracePt t="63604" x="5554663" y="4068763"/>
          <p14:tracePt t="63614" x="5435600" y="4200525"/>
          <p14:tracePt t="63621" x="5383213" y="4251325"/>
          <p14:tracePt t="63628" x="5286375" y="4337050"/>
          <p14:tracePt t="63638" x="5200650" y="4411663"/>
          <p14:tracePt t="63647" x="5160963" y="4422775"/>
          <p14:tracePt t="63654" x="5114925" y="4464050"/>
          <p14:tracePt t="63661" x="5075238" y="4486275"/>
          <p14:tracePt t="63671" x="5040313" y="4497388"/>
          <p14:tracePt t="63680" x="5029200" y="4497388"/>
          <p14:tracePt t="63689" x="5029200" y="4475163"/>
          <p14:tracePt t="65176" x="5011738" y="4475163"/>
          <p14:tracePt t="65199" x="5000625" y="4475163"/>
          <p14:tracePt t="65231" x="4989513" y="4486275"/>
          <p14:tracePt t="65247" x="4978400" y="4497388"/>
          <p14:tracePt t="65271" x="4978400" y="4508500"/>
          <p14:tracePt t="68467" x="4978400" y="4497388"/>
          <p14:tracePt t="68475" x="5000625" y="4464050"/>
          <p14:tracePt t="68483" x="5011738" y="4464050"/>
          <p14:tracePt t="68492" x="5051425" y="4435475"/>
          <p14:tracePt t="68499" x="5064125" y="4422775"/>
          <p14:tracePt t="68509" x="5086350" y="4400550"/>
          <p14:tracePt t="68515" x="5114925" y="4389438"/>
          <p14:tracePt t="68525" x="5137150" y="4378325"/>
          <p14:tracePt t="68530" x="5160963" y="4360863"/>
          <p14:tracePt t="68542" x="5189538" y="4349750"/>
          <p14:tracePt t="68546" x="5200650" y="4337050"/>
          <p14:tracePt t="68558" x="5211763" y="4337050"/>
          <p14:tracePt t="68564" x="5222875" y="4325938"/>
          <p14:tracePt t="68575" x="5235575" y="4325938"/>
          <p14:tracePt t="68578" x="5246688" y="4314825"/>
          <p14:tracePt t="68592" x="5257800" y="4314825"/>
          <p14:tracePt t="68597" x="5257800" y="4303713"/>
          <p14:tracePt t="68608" x="5275263" y="4303713"/>
          <p14:tracePt t="68625" x="5275263" y="4292600"/>
          <p14:tracePt t="72713" x="5246688" y="4314825"/>
          <p14:tracePt t="72714" x="5211763" y="4349750"/>
          <p14:tracePt t="72722" x="5172075" y="4378325"/>
          <p14:tracePt t="72731" x="5149850" y="4400550"/>
          <p14:tracePt t="72737" x="5126038" y="4435475"/>
          <p14:tracePt t="72748" x="5097463" y="4464050"/>
          <p14:tracePt t="72753" x="5075238" y="4475163"/>
          <p14:tracePt t="72764" x="5051425" y="4497388"/>
          <p14:tracePt t="72769" x="5011738" y="4521200"/>
          <p14:tracePt t="72778" x="4978400" y="4549775"/>
          <p14:tracePt t="72785" x="4965700" y="4560888"/>
          <p14:tracePt t="72798" x="4943475" y="4560888"/>
          <p14:tracePt t="72817" x="4943475" y="4537075"/>
          <p14:tracePt t="72824" x="4978400" y="4475163"/>
          <p14:tracePt t="72833" x="5040313" y="4389438"/>
          <p14:tracePt t="72840" x="5064125" y="4349750"/>
          <p14:tracePt t="72848" x="5189538" y="4200525"/>
          <p14:tracePt t="72856" x="5235575" y="4154488"/>
          <p14:tracePt t="72864" x="5321300" y="4079875"/>
          <p14:tracePt t="72872" x="5407025" y="4006850"/>
          <p14:tracePt t="72880" x="5468938" y="3943350"/>
          <p14:tracePt t="72888" x="5543550" y="3897313"/>
          <p14:tracePt t="72897" x="5607050" y="3857625"/>
          <p14:tracePt t="72903" x="5664200" y="3846513"/>
          <p14:tracePt t="72912" x="5715000" y="3835400"/>
          <p14:tracePt t="72919" x="5765800" y="3835400"/>
          <p14:tracePt t="72931" x="5789613" y="3835400"/>
          <p14:tracePt t="72935" x="5822950" y="3857625"/>
          <p14:tracePt t="72945" x="5840413" y="3886200"/>
          <p14:tracePt t="72951" x="5864225" y="3921125"/>
          <p14:tracePt t="72959" x="5864225" y="3954463"/>
          <p14:tracePt t="72967" x="5864225" y="4006850"/>
          <p14:tracePt t="72975" x="5864225" y="4057650"/>
          <p14:tracePt t="72983" x="5864225" y="4079875"/>
          <p14:tracePt t="72991" x="5864225" y="4103688"/>
          <p14:tracePt t="72998" x="5851525" y="4143375"/>
          <p14:tracePt t="73006" x="5822950" y="4165600"/>
          <p14:tracePt t="73015" x="5800725" y="4189413"/>
          <p14:tracePt t="73022" x="5789613" y="4217988"/>
          <p14:tracePt t="73030" x="5778500" y="4229100"/>
          <p14:tracePt t="73038" x="5765800" y="4240213"/>
          <p14:tracePt t="73048" x="5749925" y="4240213"/>
          <p14:tracePt t="73054" x="5749925" y="4251325"/>
          <p14:tracePt t="73062" x="5737225" y="4251325"/>
          <p14:tracePt t="73418" x="5737225" y="4264025"/>
          <p14:tracePt t="73426" x="5749925" y="4275138"/>
          <p14:tracePt t="73434" x="5765800" y="4292600"/>
          <p14:tracePt t="73441" x="5789613" y="4303713"/>
          <p14:tracePt t="73450" x="5800725" y="4303713"/>
          <p14:tracePt t="73457" x="5811838" y="4314825"/>
          <p14:tracePt t="73465" x="5822950" y="4314825"/>
          <p14:tracePt t="73473" x="5851525" y="4325938"/>
          <p14:tracePt t="73481" x="5864225" y="4325938"/>
          <p14:tracePt t="73489" x="5875338" y="4325938"/>
          <p14:tracePt t="73499" x="5886450" y="4337050"/>
          <p14:tracePt t="73505" x="5897563" y="4337050"/>
          <p14:tracePt t="73513" x="5897563" y="4349750"/>
          <p14:tracePt t="73521" x="5908675" y="4349750"/>
          <p14:tracePt t="73531" x="5926138" y="4349750"/>
          <p14:tracePt t="73536" x="5926138" y="4360863"/>
          <p14:tracePt t="73987" x="5926138" y="4325938"/>
          <p14:tracePt t="73996" x="5926138" y="4292600"/>
          <p14:tracePt t="74003" x="5926138" y="4251325"/>
          <p14:tracePt t="74014" x="5926138" y="4217988"/>
          <p14:tracePt t="74019" x="5926138" y="4178300"/>
          <p14:tracePt t="74028" x="5926138" y="4143375"/>
          <p14:tracePt t="74035" x="5926138" y="4103688"/>
          <p14:tracePt t="74044" x="5926138" y="4068763"/>
          <p14:tracePt t="74051" x="5926138" y="4029075"/>
          <p14:tracePt t="74059" x="5926138" y="4017963"/>
          <p14:tracePt t="74067" x="5937250" y="3994150"/>
          <p14:tracePt t="74075" x="5949950" y="3983038"/>
          <p14:tracePt t="74090" x="5961063" y="3983038"/>
          <p14:tracePt t="74106" x="5972175" y="3983038"/>
          <p14:tracePt t="74122" x="5983288" y="3983038"/>
          <p14:tracePt t="74169" x="5983288" y="3994150"/>
          <p14:tracePt t="74194" x="5972175" y="4006850"/>
          <p14:tracePt t="74201" x="5961063" y="4006850"/>
          <p14:tracePt t="74210" x="5949950" y="4017963"/>
          <p14:tracePt t="74217" x="5937250" y="4029075"/>
          <p14:tracePt t="74225" x="5908675" y="4029075"/>
          <p14:tracePt t="74233" x="5897563" y="4057650"/>
          <p14:tracePt t="74241" x="5875338" y="4057650"/>
          <p14:tracePt t="74249" x="5864225" y="4079875"/>
          <p14:tracePt t="74257" x="5840413" y="4092575"/>
          <p14:tracePt t="74265" x="5822950" y="4103688"/>
          <p14:tracePt t="74273" x="5800725" y="4114800"/>
          <p14:tracePt t="74280" x="5789613" y="4143375"/>
          <p14:tracePt t="74288" x="5765800" y="4154488"/>
          <p14:tracePt t="74298" x="5749925" y="4178300"/>
          <p14:tracePt t="74304" x="5737225" y="4200525"/>
          <p14:tracePt t="74313" x="5715000" y="4229100"/>
          <p14:tracePt t="74320" x="5703888" y="4240213"/>
          <p14:tracePt t="74331" x="5692775" y="4264025"/>
          <p14:tracePt t="74336" x="5680075" y="4292600"/>
          <p14:tracePt t="74346" x="5680075" y="4303713"/>
          <p14:tracePt t="74352" x="5664200" y="4325938"/>
          <p14:tracePt t="74364" x="5664200" y="4349750"/>
          <p14:tracePt t="74368" x="5664200" y="4378325"/>
          <p14:tracePt t="74379" x="5664200" y="4400550"/>
          <p14:tracePt t="74383" x="5664200" y="4422775"/>
          <p14:tracePt t="74397" x="5664200" y="4435475"/>
          <p14:tracePt t="74400" x="5664200" y="4464050"/>
          <p14:tracePt t="74413" x="5680075" y="4475163"/>
          <p14:tracePt t="74431" x="5680075" y="4486275"/>
          <p14:tracePt t="74439" x="5680075" y="4497388"/>
          <p14:tracePt t="74447" x="5680075" y="4508500"/>
          <p14:tracePt t="74454" x="5680075" y="4521200"/>
          <p14:tracePt t="74464" x="5680075" y="4537075"/>
          <p14:tracePt t="74470" x="5664200" y="4549775"/>
          <p14:tracePt t="74479" x="5651500" y="4560888"/>
          <p14:tracePt t="74486" x="5629275" y="4572000"/>
          <p14:tracePt t="74498" x="5618163" y="4583113"/>
          <p14:tracePt t="74502" x="5589588" y="4583113"/>
          <p14:tracePt t="74514" x="5565775" y="4594225"/>
          <p14:tracePt t="74518" x="5543550" y="4594225"/>
          <p14:tracePt t="74531" x="5532438" y="4594225"/>
          <p14:tracePt t="74534" x="5521325" y="4594225"/>
          <p14:tracePt t="74546" x="5480050" y="4572000"/>
          <p14:tracePt t="74550" x="5480050" y="4549775"/>
          <p14:tracePt t="74564" x="5480050" y="4508500"/>
          <p14:tracePt t="74568" x="5480050" y="4475163"/>
          <p14:tracePt t="74581" x="5480050" y="4422775"/>
          <p14:tracePt t="74582" x="5480050" y="4389438"/>
          <p14:tracePt t="74589" x="5480050" y="4337050"/>
          <p14:tracePt t="74597" x="5492750" y="4325938"/>
          <p14:tracePt t="74605" x="5503863" y="4292600"/>
          <p14:tracePt t="74614" x="5521325" y="4251325"/>
          <p14:tracePt t="74621" x="5532438" y="4229100"/>
          <p14:tracePt t="74629" x="5543550" y="4200525"/>
          <p14:tracePt t="74636" x="5554663" y="4189413"/>
          <p14:tracePt t="74648" x="5565775" y="4165600"/>
          <p14:tracePt t="74652" x="5565775" y="4154488"/>
          <p14:tracePt t="74663" x="5578475" y="4143375"/>
          <p14:tracePt t="74668" x="5578475" y="4132263"/>
          <p14:tracePt t="74681" x="5578475" y="4103688"/>
          <p14:tracePt t="74684" x="5578475" y="4079875"/>
          <p14:tracePt t="74696" x="5578475" y="4068763"/>
          <p14:tracePt t="74700" x="5578475" y="4046538"/>
          <p14:tracePt t="74714" x="5578475" y="4029075"/>
          <p14:tracePt t="74717" x="5578475" y="4017963"/>
          <p14:tracePt t="74730" x="5578475" y="3994150"/>
          <p14:tracePt t="74732" x="5578475" y="3971925"/>
          <p14:tracePt t="74748" x="5565775" y="3943350"/>
          <p14:tracePt t="74748" x="5565775" y="3932238"/>
          <p14:tracePt t="74755" x="5554663" y="3908425"/>
          <p14:tracePt t="74763" x="5543550" y="3857625"/>
          <p14:tracePt t="74771" x="5532438" y="3846513"/>
          <p14:tracePt t="74781" x="5532438" y="3822700"/>
          <p14:tracePt t="74787" x="5521325" y="3800475"/>
          <p14:tracePt t="74796" x="5503863" y="3760788"/>
          <p14:tracePt t="74803" x="5492750" y="3736975"/>
          <p14:tracePt t="74814" x="5480050" y="3708400"/>
          <p14:tracePt t="74819" x="5480050" y="3697288"/>
          <p14:tracePt t="74830" x="5468938" y="3675063"/>
          <p14:tracePt t="74837" x="5468938" y="3651250"/>
          <p14:tracePt t="74846" x="5468938" y="3640138"/>
          <p14:tracePt t="74850" x="5468938" y="3622675"/>
          <p14:tracePt t="74867" x="5468938" y="3611563"/>
          <p14:tracePt t="76844" x="5480050" y="3600450"/>
          <p14:tracePt t="76852" x="5492750" y="3578225"/>
          <p14:tracePt t="76861" x="5503863" y="3554413"/>
          <p14:tracePt t="76868" x="5532438" y="3525838"/>
          <p14:tracePt t="76879" x="5543550" y="3503613"/>
          <p14:tracePt t="76884" x="5554663" y="3492500"/>
          <p14:tracePt t="76892" x="5565775" y="3463925"/>
          <p14:tracePt t="76899" x="5589588" y="3440113"/>
          <p14:tracePt t="76907" x="5607050" y="3417888"/>
          <p14:tracePt t="76916" x="5618163" y="3394075"/>
          <p14:tracePt t="76923" x="5629275" y="3378200"/>
          <p14:tracePt t="76932" x="5640388" y="3365500"/>
          <p14:tracePt t="76939" x="5640388" y="3354388"/>
          <p14:tracePt t="76948" x="5651500" y="3354388"/>
          <p14:tracePt t="76955" x="5651500" y="3343275"/>
          <p14:tracePt t="76965" x="5664200" y="3332163"/>
          <p14:tracePt t="76979" x="5664200" y="3321050"/>
          <p14:tracePt t="77026" x="5664200" y="3303588"/>
          <p14:tracePt t="77121" x="5664200" y="3321050"/>
          <p14:tracePt t="77129" x="5664200" y="3332163"/>
          <p14:tracePt t="77137" x="5664200" y="3343275"/>
          <p14:tracePt t="77145" x="5664200" y="3354388"/>
          <p14:tracePt t="77153" x="5664200" y="3378200"/>
          <p14:tracePt t="77161" x="5651500" y="3406775"/>
          <p14:tracePt t="77169" x="5640388" y="3429000"/>
          <p14:tracePt t="77180" x="5640388" y="3440113"/>
          <p14:tracePt t="77184" x="5629275" y="3463925"/>
          <p14:tracePt t="77192" x="5618163" y="3479800"/>
          <p14:tracePt t="77200" x="5607050" y="3503613"/>
          <p14:tracePt t="77208" x="5589588" y="3514725"/>
          <p14:tracePt t="77216" x="5565775" y="3525838"/>
          <p14:tracePt t="77224" x="5543550" y="3565525"/>
          <p14:tracePt t="77232" x="5532438" y="3578225"/>
          <p14:tracePt t="77240" x="5503863" y="3600450"/>
          <p14:tracePt t="77249" x="5468938" y="3622675"/>
          <p14:tracePt t="77265" x="5435600" y="3663950"/>
          <p14:tracePt t="77271" x="5407025" y="3675063"/>
          <p14:tracePt t="77282" x="5383213" y="3697288"/>
          <p14:tracePt t="77287" x="5360988" y="3725863"/>
          <p14:tracePt t="77299" x="5343525" y="3749675"/>
          <p14:tracePt t="77303" x="5332413" y="3771900"/>
          <p14:tracePt t="77315" x="5321300" y="3783013"/>
          <p14:tracePt t="77319" x="5308600" y="3811588"/>
          <p14:tracePt t="77333" x="5308600" y="3822700"/>
          <p14:tracePt t="77335" x="5308600" y="3846513"/>
          <p14:tracePt t="77348" x="5308600" y="3857625"/>
          <p14:tracePt t="77351" x="5297488" y="3857625"/>
          <p14:tracePt t="77366" x="5297488" y="3868738"/>
          <p14:tracePt t="77382" x="5297488" y="3886200"/>
          <p14:tracePt t="77390" x="5297488" y="3897313"/>
          <p14:tracePt t="77414" x="5286375" y="3908425"/>
          <p14:tracePt t="77430" x="5286375" y="3921125"/>
          <p14:tracePt t="77438" x="5275263" y="3921125"/>
          <p14:tracePt t="77453" x="5275263" y="3932238"/>
          <p14:tracePt t="77501" x="5275263" y="3943350"/>
          <p14:tracePt t="77509" x="5286375" y="3943350"/>
          <p14:tracePt t="77517" x="5308600" y="3943350"/>
          <p14:tracePt t="77525" x="5332413" y="3943350"/>
          <p14:tracePt t="77533" x="5360988" y="3943350"/>
          <p14:tracePt t="77540" x="5383213" y="3943350"/>
          <p14:tracePt t="77549" x="5407025" y="3943350"/>
          <p14:tracePt t="77556" x="5435600" y="3943350"/>
          <p14:tracePt t="95747" x="5435600" y="3954463"/>
          <p14:tracePt t="95751" x="5435600" y="3994150"/>
          <p14:tracePt t="95764" x="5435600" y="4029075"/>
          <p14:tracePt t="95766" x="5435600" y="4057650"/>
          <p14:tracePt t="95781" x="5435600" y="4092575"/>
          <p14:tracePt t="95783" x="5435600" y="4132263"/>
          <p14:tracePt t="95798" x="5435600" y="4200525"/>
          <p14:tracePt t="95799" x="5435600" y="4275138"/>
          <p14:tracePt t="95806" x="5435600" y="4349750"/>
          <p14:tracePt t="95817" x="5435600" y="4435475"/>
          <p14:tracePt t="95821" x="5435600" y="4508500"/>
          <p14:tracePt t="95831" x="5446713" y="4572000"/>
          <p14:tracePt t="95837" x="5457825" y="4622800"/>
          <p14:tracePt t="95847" x="5480050" y="4668838"/>
          <p14:tracePt t="95853" x="5532438" y="4721225"/>
          <p14:tracePt t="95864" x="5578475" y="4765675"/>
          <p14:tracePt t="95869" x="5651500" y="4794250"/>
          <p14:tracePt t="95881" x="5726113" y="4818063"/>
          <p14:tracePt t="95885" x="5800725" y="4851400"/>
          <p14:tracePt t="95897" x="5822950" y="4851400"/>
          <p14:tracePt t="95900" x="5886450" y="4868863"/>
          <p14:tracePt t="95914" x="5937250" y="4879975"/>
          <p14:tracePt t="95917" x="5972175" y="4879975"/>
          <p14:tracePt t="95931" x="6011863" y="4879975"/>
          <p14:tracePt t="95933" x="6022975" y="4879975"/>
          <p14:tracePt t="95948" x="6046788" y="4879975"/>
          <p14:tracePt t="95949" x="6057900" y="4879975"/>
          <p14:tracePt t="95956" x="6069013" y="4879975"/>
          <p14:tracePt t="96360" x="6057900" y="4879975"/>
          <p14:tracePt t="96375" x="6046788" y="4879975"/>
          <p14:tracePt t="96383" x="6046788" y="4892675"/>
          <p14:tracePt t="96399" x="6046788" y="4903788"/>
          <p14:tracePt t="96407" x="6046788" y="4914900"/>
          <p14:tracePt t="96415" x="6057900" y="4926013"/>
          <p14:tracePt t="96423" x="6097588" y="4943475"/>
          <p14:tracePt t="96431" x="6132513" y="4965700"/>
          <p14:tracePt t="96439" x="6172200" y="4989513"/>
          <p14:tracePt t="96448" x="6218238" y="5029200"/>
          <p14:tracePt t="96455" x="6269038" y="5051425"/>
          <p14:tracePt t="96462" x="6332538" y="5086350"/>
          <p14:tracePt t="96470" x="6389688" y="5126038"/>
          <p14:tracePt t="96479" x="6451600" y="5160963"/>
          <p14:tracePt t="96486" x="6515100" y="5200650"/>
          <p14:tracePt t="96494" x="6589713" y="5235575"/>
          <p14:tracePt t="96502" x="6664325" y="5257800"/>
          <p14:tracePt t="96511" x="6721475" y="5297488"/>
          <p14:tracePt t="96518" x="6783388" y="5321300"/>
          <p14:tracePt t="96529" x="6846888" y="5343525"/>
          <p14:tracePt t="96534" x="6858000" y="5360988"/>
          <p14:tracePt t="96542" x="6892925" y="5372100"/>
          <p14:tracePt t="96549" x="6943725" y="5394325"/>
          <p14:tracePt t="96557" x="6965950" y="5407025"/>
          <p14:tracePt t="96565" x="6994525" y="5435600"/>
          <p14:tracePt t="96573" x="7007225" y="5446713"/>
          <p14:tracePt t="96581" x="7018338" y="5457825"/>
          <p14:tracePt t="96589" x="7040563" y="5480050"/>
          <p14:tracePt t="96598" x="7051675" y="5492750"/>
          <p14:tracePt t="96605" x="7069138" y="5521325"/>
          <p14:tracePt t="96614" x="7069138" y="5532438"/>
          <p14:tracePt t="96621" x="7092950" y="5554663"/>
          <p14:tracePt t="96631" x="7092950" y="5565775"/>
          <p14:tracePt t="96636" x="7104063" y="5578475"/>
          <p14:tracePt t="96648" x="7115175" y="5578475"/>
          <p14:tracePt t="96652" x="7126288" y="5589588"/>
          <p14:tracePt t="96664" x="7137400" y="5589588"/>
          <p14:tracePt t="96668" x="7154863" y="5589588"/>
          <p14:tracePt t="96681" x="7165975" y="5607050"/>
          <p14:tracePt t="96684" x="7178675" y="5607050"/>
          <p14:tracePt t="96698" x="7200900" y="5607050"/>
          <p14:tracePt t="96700" x="7212013" y="5607050"/>
          <p14:tracePt t="96714" x="7229475" y="5607050"/>
          <p14:tracePt t="96716" x="7240588" y="560705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Submit your codes to TA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827700" y="1346201"/>
            <a:ext cx="7147900" cy="5397500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Please complete the implementation of the classes to fulfill all challenge in the driver program (</a:t>
            </a:r>
            <a:r>
              <a:rPr kumimoji="1" lang="en-US" altLang="zh-TW" sz="2400" dirty="0"/>
              <a:t>111hw5_main</a:t>
            </a:r>
            <a:r>
              <a:rPr lang="en-US" altLang="zh-TW" sz="2400" dirty="0"/>
              <a:t>.cpp). </a:t>
            </a:r>
          </a:p>
          <a:p>
            <a:pPr lvl="1"/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請多多嘗試各種可能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</a:p>
          <a:p>
            <a:pPr lvl="1"/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請再次確定你的程式碼可以編譯了</a:t>
            </a:r>
            <a:endParaRPr lang="en-US" altLang="zh-TW" sz="2400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無法編譯此次將無法批改（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分）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助教會嘗試通知你，並請你補交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4FEB083-54CD-9944-AD1E-8A37A5C12094}"/>
              </a:ext>
            </a:extLst>
          </p:cNvPr>
          <p:cNvSpPr txBox="1"/>
          <p:nvPr/>
        </p:nvSpPr>
        <p:spPr>
          <a:xfrm>
            <a:off x="7858425" y="251239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b="1" dirty="0"/>
              <a:t>S</a:t>
            </a:r>
            <a:endParaRPr kumimoji="1" lang="zh-TW" altLang="en-US" sz="4000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70F36E6-CE55-40D0-BB9D-2EC9542B1F17}"/>
              </a:ext>
            </a:extLst>
          </p:cNvPr>
          <p:cNvSpPr txBox="1"/>
          <p:nvPr/>
        </p:nvSpPr>
        <p:spPr>
          <a:xfrm>
            <a:off x="743017" y="5268417"/>
            <a:ext cx="76579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5/15</a:t>
            </a:r>
            <a:r>
              <a:rPr lang="zh-TW" altLang="en-US" sz="2400" dirty="0">
                <a:solidFill>
                  <a:schemeClr val="bg1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開始會排統一</a:t>
            </a:r>
            <a:r>
              <a:rPr lang="en-US" altLang="zh-TW" sz="2400" dirty="0">
                <a:solidFill>
                  <a:schemeClr val="bg1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DEMO</a:t>
            </a:r>
            <a:r>
              <a:rPr lang="zh-TW" altLang="en-US" sz="2400" dirty="0">
                <a:solidFill>
                  <a:schemeClr val="bg1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！</a:t>
            </a:r>
            <a:r>
              <a:rPr lang="en-US" altLang="zh-TW" sz="2400" dirty="0">
                <a:solidFill>
                  <a:schemeClr val="bg1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</a:t>
            </a:r>
            <a:r>
              <a:rPr lang="zh-TW" altLang="en-US" sz="2400" dirty="0">
                <a:solidFill>
                  <a:schemeClr val="bg1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最晚</a:t>
            </a:r>
            <a:r>
              <a:rPr lang="en-US" altLang="zh-TW" sz="2400" dirty="0">
                <a:solidFill>
                  <a:schemeClr val="bg1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5/16</a:t>
            </a:r>
            <a:r>
              <a:rPr lang="zh-TW" altLang="en-US" sz="2400" dirty="0">
                <a:solidFill>
                  <a:schemeClr val="bg1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中午公布順序，但有繳交作業基本上都會排上，除非你整個錯誤</a:t>
            </a:r>
            <a:endParaRPr lang="zh-TW" altLang="en-US" sz="2400" dirty="0">
              <a:solidFill>
                <a:schemeClr val="bg1"/>
              </a:solidFill>
              <a:highlight>
                <a:srgbClr val="FFFF0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7934278C-A314-5014-CFE4-629DCD3430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21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38"/>
    </mc:Choice>
    <mc:Fallback xmlns="">
      <p:transition spd="slow" advTm="217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84710" y="452718"/>
            <a:ext cx="7490890" cy="1400530"/>
          </a:xfrm>
        </p:spPr>
        <p:txBody>
          <a:bodyPr/>
          <a:lstStyle/>
          <a:p>
            <a:r>
              <a:rPr lang="en-US" altLang="zh-TW" dirty="0"/>
              <a:t>Submit your codes to Portal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827700" y="1346201"/>
            <a:ext cx="7147900" cy="5397500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Please use </a:t>
            </a:r>
            <a:r>
              <a:rPr lang="en-US" altLang="zh-TW" sz="2400" u="sng" dirty="0">
                <a:solidFill>
                  <a:srgbClr val="FFFF00"/>
                </a:solidFill>
              </a:rPr>
              <a:t>s1234567_myQuad.h</a:t>
            </a:r>
            <a:r>
              <a:rPr lang="en-US" altLang="zh-TW" sz="2400" dirty="0">
                <a:solidFill>
                  <a:srgbClr val="FFFF00"/>
                </a:solidFill>
              </a:rPr>
              <a:t> &amp; </a:t>
            </a:r>
            <a:r>
              <a:rPr lang="en-US" altLang="zh-TW" sz="2400" u="sng" dirty="0">
                <a:solidFill>
                  <a:srgbClr val="FFFF00"/>
                </a:solidFill>
              </a:rPr>
              <a:t>.</a:t>
            </a:r>
            <a:r>
              <a:rPr lang="en-US" altLang="zh-TW" sz="2400" u="sng" dirty="0" err="1">
                <a:solidFill>
                  <a:srgbClr val="FFFF00"/>
                </a:solidFill>
              </a:rPr>
              <a:t>cpp</a:t>
            </a:r>
            <a:r>
              <a:rPr lang="en-US" altLang="zh-TW" sz="2400" dirty="0"/>
              <a:t>, </a:t>
            </a:r>
            <a:r>
              <a:rPr lang="en-US" altLang="zh-TW" sz="2400" u="sng" dirty="0">
                <a:solidFill>
                  <a:srgbClr val="FFFF00"/>
                </a:solidFill>
              </a:rPr>
              <a:t>s1234567_myPoint2.h &amp; .</a:t>
            </a:r>
            <a:r>
              <a:rPr lang="en-US" altLang="zh-TW" sz="2400" u="sng" dirty="0" err="1">
                <a:solidFill>
                  <a:srgbClr val="FFFF00"/>
                </a:solidFill>
              </a:rPr>
              <a:t>cpp</a:t>
            </a:r>
            <a:r>
              <a:rPr lang="en-US" altLang="zh-TW" sz="2400" dirty="0">
                <a:solidFill>
                  <a:srgbClr val="FFFF00"/>
                </a:solidFill>
              </a:rPr>
              <a:t> </a:t>
            </a:r>
            <a:r>
              <a:rPr lang="en-US" altLang="zh-TW" sz="2400" dirty="0"/>
              <a:t>as your file names.</a:t>
            </a:r>
          </a:p>
          <a:p>
            <a:pPr lvl="1"/>
            <a:r>
              <a:rPr lang="en-US" altLang="zh-TW" sz="2000" dirty="0"/>
              <a:t>Replace s1234567 by your own student ID.</a:t>
            </a:r>
          </a:p>
          <a:p>
            <a:pPr lvl="1"/>
            <a:r>
              <a:rPr lang="en-US" altLang="zh-TW" sz="2000" dirty="0"/>
              <a:t>And upload </a:t>
            </a:r>
            <a:r>
              <a:rPr lang="en-US" altLang="zh-TW" sz="2000" b="1" dirty="0"/>
              <a:t>ONLY</a:t>
            </a:r>
            <a:r>
              <a:rPr lang="en-US" altLang="zh-TW" sz="2000" dirty="0"/>
              <a:t> these codes.</a:t>
            </a:r>
          </a:p>
          <a:p>
            <a:pPr lvl="2"/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Attach a s1234567_hw5.xls (scoring)</a:t>
            </a:r>
            <a:endParaRPr lang="en-US" altLang="zh-TW" sz="1800" dirty="0">
              <a:solidFill>
                <a:srgbClr val="FFFF00"/>
              </a:solidFill>
            </a:endParaRPr>
          </a:p>
          <a:p>
            <a:pPr lvl="2"/>
            <a:r>
              <a:rPr lang="en-US" altLang="zh-TW" sz="1800" dirty="0">
                <a:solidFill>
                  <a:srgbClr val="FFFF00"/>
                </a:solidFill>
              </a:rPr>
              <a:t>Please ZIP them with your student ID, s1234567_111hw5.zip</a:t>
            </a:r>
          </a:p>
          <a:p>
            <a:pPr lvl="2"/>
            <a:r>
              <a:rPr lang="en-US" altLang="zh-TW" dirty="0"/>
              <a:t>If you try to upload another files (for example *.</a:t>
            </a:r>
            <a:r>
              <a:rPr lang="en-US" altLang="zh-TW" dirty="0" err="1"/>
              <a:t>sln</a:t>
            </a:r>
            <a:r>
              <a:rPr lang="en-US" altLang="zh-TW" dirty="0"/>
              <a:t> or others), you get </a:t>
            </a:r>
            <a:r>
              <a:rPr lang="en-US" altLang="zh-TW" b="1" dirty="0">
                <a:solidFill>
                  <a:srgbClr val="FFFF00"/>
                </a:solidFill>
              </a:rPr>
              <a:t>0</a:t>
            </a:r>
            <a:r>
              <a:rPr lang="en-US" altLang="zh-TW" dirty="0"/>
              <a:t> point.</a:t>
            </a:r>
          </a:p>
          <a:p>
            <a:pPr lvl="1"/>
            <a:r>
              <a:rPr lang="en-US" altLang="zh-TW" sz="2000" dirty="0"/>
              <a:t>Make sure you have completed the assignment and Do it ON YOUR OWN and ON TIME.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4FEB083-54CD-9944-AD1E-8A37A5C12094}"/>
              </a:ext>
            </a:extLst>
          </p:cNvPr>
          <p:cNvSpPr txBox="1"/>
          <p:nvPr/>
        </p:nvSpPr>
        <p:spPr>
          <a:xfrm>
            <a:off x="7858425" y="251239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b="1" dirty="0"/>
              <a:t>S</a:t>
            </a:r>
            <a:endParaRPr kumimoji="1" lang="zh-TW" altLang="en-US" sz="4000" b="1" dirty="0"/>
          </a:p>
        </p:txBody>
      </p:sp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9B6E7E95-1359-0B93-0D82-B8BDF9B7EC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850"/>
    </mc:Choice>
    <mc:Fallback xmlns="">
      <p:transition spd="slow" advTm="67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58" x="7212013" y="5565775"/>
          <p14:tracePt t="3065" x="7189788" y="5503863"/>
          <p14:tracePt t="3074" x="7137400" y="5435600"/>
          <p14:tracePt t="3082" x="7104063" y="5372100"/>
          <p14:tracePt t="3090" x="7069138" y="5321300"/>
          <p14:tracePt t="3099" x="7018338" y="5257800"/>
          <p14:tracePt t="3107" x="6983413" y="5211763"/>
          <p14:tracePt t="3116" x="6943725" y="5160963"/>
          <p14:tracePt t="3124" x="6908800" y="5114925"/>
          <p14:tracePt t="3130" x="6869113" y="5064125"/>
          <p14:tracePt t="3141" x="6807200" y="4965700"/>
          <p14:tracePt t="3151" x="6750050" y="4879975"/>
          <p14:tracePt t="3157" x="6697663" y="4794250"/>
          <p14:tracePt t="3163" x="6635750" y="4721225"/>
          <p14:tracePt t="3174" x="6600825" y="4635500"/>
          <p14:tracePt t="3182" x="6561138" y="4560888"/>
          <p14:tracePt t="3191" x="6526213" y="4475163"/>
          <p14:tracePt t="3196" x="6503988" y="4400550"/>
          <p14:tracePt t="3208" x="6475413" y="4303713"/>
          <p14:tracePt t="3217" x="6464300" y="4251325"/>
          <p14:tracePt t="3224" x="6451600" y="4217988"/>
          <p14:tracePt t="3232" x="6451600" y="4178300"/>
          <p14:tracePt t="3241" x="6451600" y="4165600"/>
          <p14:tracePt t="3249" x="6451600" y="4132263"/>
          <p14:tracePt t="3257" x="6451600" y="4114800"/>
          <p14:tracePt t="3263" x="6475413" y="4103688"/>
          <p14:tracePt t="3274" x="6515100" y="4079875"/>
          <p14:tracePt t="3282" x="6550025" y="4068763"/>
          <p14:tracePt t="3291" x="6600825" y="4057650"/>
          <p14:tracePt t="3296" x="6664325" y="4046538"/>
          <p14:tracePt t="3308" x="6721475" y="4017963"/>
          <p14:tracePt t="3313" x="6807200" y="3994150"/>
          <p14:tracePt t="3324" x="6880225" y="3983038"/>
          <p14:tracePt t="3332" x="6983413" y="3954463"/>
          <p14:tracePt t="3341" x="7080250" y="3932238"/>
          <p14:tracePt t="3346" x="7251700" y="3908425"/>
          <p14:tracePt t="3357" x="7315200" y="3908425"/>
          <p14:tracePt t="3365" x="7423150" y="3897313"/>
          <p14:tracePt t="3373" x="7532688" y="3897313"/>
          <p14:tracePt t="3374" x="7629525" y="3897313"/>
          <p14:tracePt t="3382" x="7818438" y="3897313"/>
          <p14:tracePt t="3391" x="7864475" y="3897313"/>
          <p14:tracePt t="3399" x="7966075" y="3908425"/>
          <p14:tracePt t="3408" x="8064500" y="3908425"/>
          <p14:tracePt t="3414" x="8097838" y="3921125"/>
          <p14:tracePt t="3424" x="8161338" y="3932238"/>
          <p14:tracePt t="3432" x="8223250" y="3932238"/>
          <p14:tracePt t="3441" x="8258175" y="3943350"/>
          <p14:tracePt t="3446" x="8297863" y="3943350"/>
          <p14:tracePt t="3457" x="8332788" y="3954463"/>
          <p14:tracePt t="3465" x="8355013" y="3954463"/>
          <p14:tracePt t="3475" x="8383588" y="3954463"/>
          <p14:tracePt t="3480" x="8394700" y="3971925"/>
          <p14:tracePt t="3491" x="8394700" y="3994150"/>
          <p14:tracePt t="3499" x="8407400" y="4006850"/>
          <p14:tracePt t="3507" x="8407400" y="4017963"/>
          <p14:tracePt t="3513" x="8407400" y="4029075"/>
          <p14:tracePt t="3525" x="8407400" y="4046538"/>
          <p14:tracePt t="3525" x="8407400" y="4057650"/>
          <p14:tracePt t="3572" x="8394700" y="4057650"/>
          <p14:tracePt t="3682" x="8297863" y="4068763"/>
          <p14:tracePt t="3691" x="7893050" y="4275138"/>
          <p14:tracePt t="3699" x="7778750" y="4349750"/>
          <p14:tracePt t="3707" x="7543800" y="4486275"/>
          <p14:tracePt t="3714" x="7315200" y="4622800"/>
          <p14:tracePt t="3722" x="7104063" y="4743450"/>
          <p14:tracePt t="3732" x="6921500" y="4840288"/>
          <p14:tracePt t="3738" x="6732588" y="4943475"/>
          <p14:tracePt t="3746" x="6561138" y="5029200"/>
          <p14:tracePt t="3754" x="6418263" y="5097463"/>
          <p14:tracePt t="3765" x="6269038" y="5211763"/>
          <p14:tracePt t="3770" x="6143625" y="5332413"/>
          <p14:tracePt t="3778" x="5926138" y="5565775"/>
          <p14:tracePt t="3786" x="5811838" y="5789613"/>
          <p14:tracePt t="3793" x="5765800" y="5908675"/>
          <p14:tracePt t="3801" x="5589588" y="6332538"/>
          <p14:tracePt t="3809" x="5554663" y="6475413"/>
          <p14:tracePt t="3817" x="5480050" y="6721475"/>
          <p14:tracePt t="4064" x="5321300" y="6675438"/>
          <p14:tracePt t="4071" x="5321300" y="6464300"/>
          <p14:tracePt t="4079" x="5321300" y="6218238"/>
          <p14:tracePt t="4086" x="5360988" y="5749925"/>
          <p14:tracePt t="4094" x="5446713" y="5286375"/>
          <p14:tracePt t="4103" x="5554663" y="4851400"/>
          <p14:tracePt t="4110" x="5618163" y="4679950"/>
          <p14:tracePt t="4118" x="5737225" y="4325938"/>
          <p14:tracePt t="4126" x="5840413" y="4029075"/>
          <p14:tracePt t="4134" x="5937250" y="3800475"/>
          <p14:tracePt t="4142" x="5972175" y="3697288"/>
          <p14:tracePt t="4150" x="6046788" y="3525838"/>
          <p14:tracePt t="4158" x="6108700" y="3378200"/>
          <p14:tracePt t="4165" x="6154738" y="3257550"/>
          <p14:tracePt t="4174" x="6154738" y="3217863"/>
          <p14:tracePt t="4182" x="6194425" y="3132138"/>
          <p14:tracePt t="4189" x="6218238" y="3086100"/>
          <p14:tracePt t="4197" x="6229350" y="3035300"/>
          <p14:tracePt t="4205" x="6240463" y="3011488"/>
          <p14:tracePt t="4215" x="6257925" y="2989263"/>
          <p14:tracePt t="4221" x="6269038" y="2960688"/>
          <p14:tracePt t="4229" x="6269038" y="2949575"/>
          <p14:tracePt t="4236" x="6280150" y="2936875"/>
          <p14:tracePt t="4249" x="6292850" y="2914650"/>
          <p14:tracePt t="4252" x="6303963" y="2903538"/>
          <p14:tracePt t="4263" x="6303963" y="2886075"/>
          <p14:tracePt t="4268" x="6315075" y="2874963"/>
          <p14:tracePt t="4283" x="6332538" y="2863850"/>
          <p14:tracePt t="4285" x="6332538" y="2851150"/>
          <p14:tracePt t="4296" x="6343650" y="2840038"/>
          <p14:tracePt t="4308" x="6354763" y="2828925"/>
          <p14:tracePt t="4316" x="6365875" y="2811463"/>
          <p14:tracePt t="4331" x="6378575" y="2800350"/>
          <p14:tracePt t="4348" x="6389688" y="2789238"/>
          <p14:tracePt t="4355" x="6389688" y="2778125"/>
          <p14:tracePt t="4363" x="6400800" y="2765425"/>
          <p14:tracePt t="4372" x="6418263" y="2765425"/>
          <p14:tracePt t="4380" x="6429375" y="2754313"/>
          <p14:tracePt t="4387" x="6440488" y="2743200"/>
          <p14:tracePt t="4398" x="6451600" y="2725738"/>
          <p14:tracePt t="4403" x="6464300" y="2725738"/>
          <p14:tracePt t="4411" x="6464300" y="2714625"/>
          <p14:tracePt t="4418" x="6475413" y="2714625"/>
          <p14:tracePt t="4426" x="6486525" y="2714625"/>
          <p14:tracePt t="4442" x="6486525" y="2743200"/>
          <p14:tracePt t="4450" x="6486525" y="2778125"/>
          <p14:tracePt t="4458" x="6486525" y="2811463"/>
          <p14:tracePt t="4466" x="6451600" y="2914650"/>
          <p14:tracePt t="4475" x="6400800" y="3011488"/>
          <p14:tracePt t="4482" x="6303963" y="3217863"/>
          <p14:tracePt t="4490" x="6194425" y="3429000"/>
          <p14:tracePt t="4498" x="6069013" y="3686175"/>
          <p14:tracePt t="4505" x="5926138" y="3994150"/>
          <p14:tracePt t="4514" x="5778500" y="4360863"/>
          <p14:tracePt t="4521" x="5607050" y="4783138"/>
          <p14:tracePt t="4531" x="5418138" y="5200650"/>
          <p14:tracePt t="4537" x="5257800" y="5607050"/>
          <p14:tracePt t="4546" x="5075238" y="6022975"/>
          <p14:tracePt t="4553" x="5000625" y="6183313"/>
          <p14:tracePt t="4561" x="4851400" y="6503988"/>
          <p14:tracePt t="4569" x="4708525" y="6761163"/>
          <p14:tracePt t="4657" x="3760788" y="6686550"/>
          <p14:tracePt t="4664" x="3675063" y="6418263"/>
          <p14:tracePt t="4672" x="3600450" y="6108700"/>
          <p14:tracePt t="4682" x="3578225" y="5949950"/>
          <p14:tracePt t="4688" x="3525838" y="5664200"/>
          <p14:tracePt t="4696" x="3525838" y="5554663"/>
          <p14:tracePt t="4703" x="3492500" y="5343525"/>
          <p14:tracePt t="4714" x="3492500" y="5286375"/>
          <p14:tracePt t="4719" x="3492500" y="5160963"/>
          <p14:tracePt t="4727" x="3492500" y="5075238"/>
          <p14:tracePt t="4735" x="3492500" y="4954588"/>
          <p14:tracePt t="4743" x="3492500" y="4914900"/>
          <p14:tracePt t="4751" x="3503613" y="4892675"/>
          <p14:tracePt t="4957" x="3503613" y="4868863"/>
          <p14:tracePt t="4964" x="3503613" y="4783138"/>
          <p14:tracePt t="4973" x="3503613" y="4668838"/>
          <p14:tracePt t="4982" x="3503613" y="4464050"/>
          <p14:tracePt t="4988" x="3503613" y="4189413"/>
          <p14:tracePt t="4996" x="3525838" y="3908425"/>
          <p14:tracePt t="5004" x="3622675" y="3600450"/>
          <p14:tracePt t="5015" x="3686175" y="3440113"/>
          <p14:tracePt t="5020" x="3822700" y="3160713"/>
          <p14:tracePt t="5029" x="3943350" y="2903538"/>
          <p14:tracePt t="5036" x="4079875" y="2640013"/>
          <p14:tracePt t="5044" x="4229100" y="2411413"/>
          <p14:tracePt t="5052" x="4349750" y="2211388"/>
          <p14:tracePt t="5060" x="4464050" y="2051050"/>
          <p14:tracePt t="5067" x="4508500" y="1978025"/>
          <p14:tracePt t="5076" x="4594225" y="1846263"/>
          <p14:tracePt t="5083" x="4668838" y="1743075"/>
          <p14:tracePt t="5093" x="4732338" y="1668463"/>
          <p14:tracePt t="5099" x="4794250" y="1611313"/>
          <p14:tracePt t="5109" x="4829175" y="1560513"/>
          <p14:tracePt t="5115" x="4851400" y="1549400"/>
          <p14:tracePt t="5125" x="4892675" y="1514475"/>
          <p14:tracePt t="5131" x="4926013" y="1485900"/>
          <p14:tracePt t="5142" x="4965700" y="1463675"/>
          <p14:tracePt t="5149" x="4989513" y="1439863"/>
          <p14:tracePt t="5159" x="5011738" y="1422400"/>
          <p14:tracePt t="5164" x="5029200" y="1411288"/>
          <p14:tracePt t="5176" x="5051425" y="1389063"/>
          <p14:tracePt t="5192" x="5097463" y="1354138"/>
          <p14:tracePt t="5199" x="5126038" y="1336675"/>
          <p14:tracePt t="5209" x="5149850" y="1325563"/>
          <p14:tracePt t="5211" x="5160963" y="1314450"/>
          <p14:tracePt t="5226" x="5189538" y="1303338"/>
          <p14:tracePt t="5226" x="5200650" y="1292225"/>
          <p14:tracePt t="5242" x="5211763" y="1292225"/>
          <p14:tracePt t="5249" x="5222875" y="1279525"/>
          <p14:tracePt t="5281" x="5235575" y="1268413"/>
          <p14:tracePt t="5289" x="5235575" y="1250950"/>
          <p14:tracePt t="5297" x="5246688" y="1228725"/>
          <p14:tracePt t="5305" x="5257800" y="1193800"/>
          <p14:tracePt t="5313" x="5286375" y="1143000"/>
          <p14:tracePt t="5321" x="5308600" y="1079500"/>
          <p14:tracePt t="5331" x="5343525" y="993775"/>
          <p14:tracePt t="5336" x="5383213" y="920750"/>
          <p14:tracePt t="5344" x="5418138" y="846138"/>
          <p14:tracePt t="5352" x="5457825" y="771525"/>
          <p14:tracePt t="5360" x="5468938" y="736600"/>
          <p14:tracePt t="5368" x="5503863" y="685800"/>
          <p14:tracePt t="5376" x="5543550" y="650875"/>
          <p14:tracePt t="5384" x="5565775" y="628650"/>
          <p14:tracePt t="5392" x="5578475" y="617538"/>
          <p14:tracePt t="5400" x="5607050" y="600075"/>
          <p14:tracePt t="5408" x="5618163" y="600075"/>
          <p14:tracePt t="5415" x="5629275" y="600075"/>
          <p14:tracePt t="5423" x="5640388" y="617538"/>
          <p14:tracePt t="5432" x="5651500" y="674688"/>
          <p14:tracePt t="5440" x="5664200" y="760413"/>
          <p14:tracePt t="5449" x="5664200" y="863600"/>
          <p14:tracePt t="5455" x="5664200" y="982663"/>
          <p14:tracePt t="5463" x="5664200" y="1057275"/>
          <p14:tracePt t="5471" x="5664200" y="1177925"/>
          <p14:tracePt t="5483" x="5664200" y="1292225"/>
          <p14:tracePt t="5487" x="5651500" y="1389063"/>
          <p14:tracePt t="5496" x="5640388" y="1422400"/>
          <p14:tracePt t="5502" x="5640388" y="1497013"/>
          <p14:tracePt t="5515" x="5629275" y="1549400"/>
          <p14:tracePt t="5518" x="5629275" y="1600200"/>
          <p14:tracePt t="5530" x="5618163" y="1622425"/>
          <p14:tracePt t="5534" x="5607050" y="1646238"/>
          <p14:tracePt t="5548" x="5607050" y="1657350"/>
          <p14:tracePt t="5551" x="5589588" y="1668463"/>
          <p14:tracePt t="5563" x="5589588" y="1685925"/>
          <p14:tracePt t="5589" x="5589588" y="1697038"/>
          <p14:tracePt t="5646" x="5618163" y="1708150"/>
          <p14:tracePt t="5653" x="5629275" y="1708150"/>
          <p14:tracePt t="5661" x="5640388" y="1708150"/>
          <p14:tracePt t="5669" x="5664200" y="1720850"/>
          <p14:tracePt t="5677" x="5680075" y="1720850"/>
          <p14:tracePt t="5685" x="5692775" y="1720850"/>
          <p14:tracePt t="5693" x="5715000" y="1720850"/>
          <p14:tracePt t="5700" x="5726113" y="1720850"/>
          <p14:tracePt t="5709" x="5737225" y="1720850"/>
          <p14:tracePt t="5725" x="5749925" y="1720850"/>
          <p14:tracePt t="5740" x="5749925" y="1731963"/>
          <p14:tracePt t="5748" x="5765800" y="1731963"/>
          <p14:tracePt t="5756" x="5765800" y="1743075"/>
          <p14:tracePt t="5771" x="5765800" y="1760538"/>
          <p14:tracePt t="5780" x="5765800" y="1771650"/>
          <p14:tracePt t="5788" x="5765800" y="1782763"/>
          <p14:tracePt t="5798" x="5749925" y="1782763"/>
          <p14:tracePt t="5803" x="5737225" y="1793875"/>
          <p14:tracePt t="5811" x="5726113" y="1806575"/>
          <p14:tracePt t="5819" x="5715000" y="1806575"/>
          <p14:tracePt t="5827" x="5715000" y="1817688"/>
          <p14:tracePt t="5835" x="5703888" y="1817688"/>
          <p14:tracePt t="5843" x="5692775" y="1828800"/>
          <p14:tracePt t="5851" x="5680075" y="1846263"/>
          <p14:tracePt t="5859" x="5664200" y="1857375"/>
          <p14:tracePt t="5867" x="5651500" y="1868488"/>
          <p14:tracePt t="5875" x="5629275" y="1879600"/>
          <p14:tracePt t="5882" x="5618163" y="1892300"/>
          <p14:tracePt t="5890" x="5607050" y="1903413"/>
          <p14:tracePt t="5899" x="5589588" y="1914525"/>
          <p14:tracePt t="5906" x="5565775" y="1931988"/>
          <p14:tracePt t="5914" x="5543550" y="1931988"/>
          <p14:tracePt t="5922" x="5503863" y="1931988"/>
          <p14:tracePt t="5932" x="5480050" y="1931988"/>
          <p14:tracePt t="5938" x="5435600" y="1914525"/>
          <p14:tracePt t="5946" x="5394325" y="1892300"/>
          <p14:tracePt t="5954" x="5343525" y="1868488"/>
          <p14:tracePt t="5965" x="5308600" y="1828800"/>
          <p14:tracePt t="5970" x="5286375" y="1817688"/>
          <p14:tracePt t="5982" x="5246688" y="1793875"/>
          <p14:tracePt t="5986" x="5211763" y="1771650"/>
          <p14:tracePt t="5996" x="5189538" y="1743075"/>
          <p14:tracePt t="6001" x="5160963" y="1731963"/>
          <p14:tracePt t="6016" x="5149850" y="1720850"/>
          <p14:tracePt t="6018" x="5137150" y="1708150"/>
          <p14:tracePt t="6033" x="5126038" y="1697038"/>
          <p14:tracePt t="6048" x="5126038" y="1685925"/>
          <p14:tracePt t="6049" x="5126038" y="1668463"/>
          <p14:tracePt t="6056" x="5126038" y="1657350"/>
          <p14:tracePt t="6064" x="5137150" y="1635125"/>
          <p14:tracePt t="6072" x="5149850" y="1622425"/>
          <p14:tracePt t="6082" x="5189538" y="1600200"/>
          <p14:tracePt t="6088" x="5222875" y="1582738"/>
          <p14:tracePt t="6096" x="5286375" y="1571625"/>
          <p14:tracePt t="6104" x="5343525" y="1560513"/>
          <p14:tracePt t="6115" x="5407025" y="1549400"/>
          <p14:tracePt t="6120" x="5480050" y="1525588"/>
          <p14:tracePt t="6129" x="5554663" y="1514475"/>
          <p14:tracePt t="6136" x="5629275" y="1485900"/>
          <p14:tracePt t="6150" x="5715000" y="1474788"/>
          <p14:tracePt t="6152" x="5789613" y="1463675"/>
          <p14:tracePt t="6163" x="5864225" y="1439863"/>
          <p14:tracePt t="6167" x="5886450" y="1439863"/>
          <p14:tracePt t="6182" x="5949950" y="1422400"/>
          <p14:tracePt t="6184" x="5983288" y="1411288"/>
          <p14:tracePt t="6196" x="6022975" y="1411288"/>
          <p14:tracePt t="6199" x="6046788" y="1400175"/>
          <p14:tracePt t="6215" x="6069013" y="1400175"/>
          <p14:tracePt t="6223" x="6086475" y="1400175"/>
          <p14:tracePt t="6254" x="6057900" y="1400175"/>
          <p14:tracePt t="6265" x="6046788" y="1411288"/>
          <p14:tracePt t="6270" x="6011863" y="1422400"/>
          <p14:tracePt t="6279" x="5961063" y="1450975"/>
          <p14:tracePt t="6286" x="5926138" y="1474788"/>
          <p14:tracePt t="6294" x="5886450" y="1497013"/>
          <p14:tracePt t="6302" x="5875338" y="1514475"/>
          <p14:tracePt t="6310" x="5822950" y="1536700"/>
          <p14:tracePt t="6318" x="5811838" y="1549400"/>
          <p14:tracePt t="6326" x="5789613" y="1560513"/>
          <p14:tracePt t="6333" x="5765800" y="1571625"/>
          <p14:tracePt t="6341" x="5749925" y="1571625"/>
          <p14:tracePt t="6349" x="5749925" y="1582738"/>
          <p14:tracePt t="6365" x="5749925" y="1600200"/>
          <p14:tracePt t="6397" x="5749925" y="1611313"/>
          <p14:tracePt t="6405" x="5765800" y="1611313"/>
          <p14:tracePt t="6413" x="5778500" y="1611313"/>
          <p14:tracePt t="6420" x="5800725" y="1622425"/>
          <p14:tracePt t="6431" x="5811838" y="1622425"/>
          <p14:tracePt t="6436" x="5822950" y="1622425"/>
          <p14:tracePt t="6460" x="5840413" y="1622425"/>
          <p14:tracePt t="6674" x="5864225" y="1635125"/>
          <p14:tracePt t="6681" x="5886450" y="1657350"/>
          <p14:tracePt t="6689" x="5926138" y="1668463"/>
          <p14:tracePt t="6698" x="5972175" y="1708150"/>
          <p14:tracePt t="6705" x="6035675" y="1743075"/>
          <p14:tracePt t="6713" x="6097588" y="1782763"/>
          <p14:tracePt t="6721" x="6172200" y="1817688"/>
          <p14:tracePt t="6731" x="6229350" y="1846263"/>
          <p14:tracePt t="6737" x="6257925" y="1857375"/>
          <p14:tracePt t="6746" x="6303963" y="1879600"/>
          <p14:tracePt t="6753" x="6354763" y="1892300"/>
          <p14:tracePt t="6761" x="6389688" y="1903413"/>
          <p14:tracePt t="6768" x="6429375" y="1914525"/>
          <p14:tracePt t="6782" x="6451600" y="1914525"/>
          <p14:tracePt t="6785" x="6475413" y="1931988"/>
          <p14:tracePt t="6794" x="6503988" y="1931988"/>
          <p14:tracePt t="6800" x="6503988" y="1943100"/>
          <p14:tracePt t="6810" x="6515100" y="1943100"/>
          <p14:tracePt t="6816" x="6526213" y="1943100"/>
          <p14:tracePt t="6856" x="6515100" y="1943100"/>
          <p14:tracePt t="6864" x="6486525" y="1931988"/>
          <p14:tracePt t="6872" x="6451600" y="1903413"/>
          <p14:tracePt t="6882" x="6400800" y="1879600"/>
          <p14:tracePt t="6887" x="6354763" y="1846263"/>
          <p14:tracePt t="6896" x="6292850" y="1817688"/>
          <p14:tracePt t="6903" x="6207125" y="1793875"/>
          <p14:tracePt t="6915" x="6069013" y="1771650"/>
          <p14:tracePt t="6919" x="5961063" y="1760538"/>
          <p14:tracePt t="6927" x="5822950" y="1760538"/>
          <p14:tracePt t="6935" x="5680075" y="1760538"/>
          <p14:tracePt t="6944" x="5532438" y="1760538"/>
          <p14:tracePt t="6951" x="5372100" y="1760538"/>
          <p14:tracePt t="6959" x="5189538" y="1760538"/>
          <p14:tracePt t="6966" x="5040313" y="1760538"/>
          <p14:tracePt t="6975" x="4954588" y="1760538"/>
          <p14:tracePt t="6983" x="4818063" y="1760538"/>
          <p14:tracePt t="6991" x="4708525" y="1771650"/>
          <p14:tracePt t="6998" x="4594225" y="1806575"/>
          <p14:tracePt t="7006" x="4508500" y="1817688"/>
          <p14:tracePt t="7016" x="4486275" y="1846263"/>
          <p14:tracePt t="7022" x="4422775" y="1868488"/>
          <p14:tracePt t="7030" x="4378325" y="1892300"/>
          <p14:tracePt t="7038" x="4349750" y="1903413"/>
          <p14:tracePt t="7048" x="4337050" y="1931988"/>
          <p14:tracePt t="7054" x="4325938" y="1954213"/>
          <p14:tracePt t="7259" x="4325938" y="1965325"/>
          <p14:tracePt t="7267" x="4325938" y="1978025"/>
          <p14:tracePt t="7275" x="4337050" y="1989138"/>
          <p14:tracePt t="7283" x="4349750" y="2017713"/>
          <p14:tracePt t="7291" x="4378325" y="2051050"/>
          <p14:tracePt t="7299" x="4400550" y="2074863"/>
          <p14:tracePt t="7307" x="4435475" y="2114550"/>
          <p14:tracePt t="7316" x="4464050" y="2136775"/>
          <p14:tracePt t="7323" x="4486275" y="2149475"/>
          <p14:tracePt t="7331" x="4537075" y="2211388"/>
          <p14:tracePt t="7338" x="4549775" y="2222500"/>
          <p14:tracePt t="7348" x="4594225" y="2263775"/>
          <p14:tracePt t="7354" x="4606925" y="2286000"/>
          <p14:tracePt t="7363" x="4635500" y="2308225"/>
          <p14:tracePt t="7370" x="4646613" y="2320925"/>
          <p14:tracePt t="7381" x="4646613" y="2349500"/>
          <p14:tracePt t="7386" x="4657725" y="2360613"/>
          <p14:tracePt t="7394" x="4657725" y="2371725"/>
          <p14:tracePt t="7410" x="4657725" y="2382838"/>
          <p14:tracePt t="7584" x="4635500" y="2411413"/>
          <p14:tracePt t="7592" x="4622800" y="2435225"/>
          <p14:tracePt t="7599" x="4594225" y="2457450"/>
          <p14:tracePt t="7608" x="4560888" y="2497138"/>
          <p14:tracePt t="7616" x="4537075" y="2520950"/>
          <p14:tracePt t="7623" x="4497388" y="2565400"/>
          <p14:tracePt t="7631" x="4446588" y="2606675"/>
          <p14:tracePt t="7639" x="4411663" y="2657475"/>
          <p14:tracePt t="7648" x="4360863" y="2703513"/>
          <p14:tracePt t="7655" x="4314825" y="2754313"/>
          <p14:tracePt t="7663" x="4264025" y="2789238"/>
          <p14:tracePt t="7671" x="4217988" y="2828925"/>
          <p14:tracePt t="7682" x="4165600" y="2863850"/>
          <p14:tracePt t="7686" x="4114800" y="2886075"/>
          <p14:tracePt t="7695" x="4079875" y="2914650"/>
          <p14:tracePt t="7703" x="4029075" y="2936875"/>
          <p14:tracePt t="7711" x="3994150" y="2971800"/>
          <p14:tracePt t="7718" x="3954463" y="3000375"/>
          <p14:tracePt t="7728" x="3908425" y="3035300"/>
          <p14:tracePt t="7734" x="3886200" y="3074988"/>
          <p14:tracePt t="7744" x="3846513" y="3121025"/>
          <p14:tracePt t="7750" x="3822700" y="3160713"/>
          <p14:tracePt t="7761" x="3800475" y="3206750"/>
          <p14:tracePt t="7766" x="3771900" y="3246438"/>
          <p14:tracePt t="7781" x="3760788" y="3268663"/>
          <p14:tracePt t="7782" x="3749675" y="3303588"/>
          <p14:tracePt t="7789" x="3736975" y="3343275"/>
          <p14:tracePt t="7797" x="3708400" y="3378200"/>
          <p14:tracePt t="7805" x="3697288" y="3406775"/>
          <p14:tracePt t="7815" x="3686175" y="3440113"/>
          <p14:tracePt t="7821" x="3686175" y="3463925"/>
          <p14:tracePt t="7829" x="3675063" y="3492500"/>
          <p14:tracePt t="7837" x="3663950" y="3514725"/>
          <p14:tracePt t="7848" x="3663950" y="3525838"/>
          <p14:tracePt t="7853" x="3651250" y="3536950"/>
          <p14:tracePt t="7869" x="3651250" y="3554413"/>
          <p14:tracePt t="7892" x="3640138" y="3554413"/>
          <p14:tracePt t="7948" x="3640138" y="3536950"/>
          <p14:tracePt t="7955" x="3640138" y="3525838"/>
          <p14:tracePt t="7971" x="3640138" y="3514725"/>
          <p14:tracePt t="7981" x="3640138" y="3492500"/>
          <p14:tracePt t="7987" x="3640138" y="3451225"/>
          <p14:tracePt t="7996" x="3640138" y="3429000"/>
          <p14:tracePt t="8003" x="3640138" y="3394075"/>
          <p14:tracePt t="8015" x="3651250" y="3354388"/>
          <p14:tracePt t="8019" x="3663950" y="3292475"/>
          <p14:tracePt t="8029" x="3686175" y="3246438"/>
          <p14:tracePt t="8035" x="3708400" y="3171825"/>
          <p14:tracePt t="8043" x="3760788" y="3035300"/>
          <p14:tracePt t="8051" x="3783013" y="2989263"/>
          <p14:tracePt t="8059" x="3846513" y="2828925"/>
          <p14:tracePt t="8066" x="3908425" y="2714625"/>
          <p14:tracePt t="8074" x="3954463" y="2593975"/>
          <p14:tracePt t="8082" x="4017963" y="2468563"/>
          <p14:tracePt t="8090" x="4057650" y="2411413"/>
          <p14:tracePt t="8098" x="4103688" y="2297113"/>
          <p14:tracePt t="8106" x="4178300" y="2200275"/>
          <p14:tracePt t="8115" x="4229100" y="2114550"/>
          <p14:tracePt t="8122" x="4275138" y="2028825"/>
          <p14:tracePt t="8130" x="4314825" y="1943100"/>
          <p14:tracePt t="8138" x="4360863" y="1879600"/>
          <p14:tracePt t="8149" x="4400550" y="1817688"/>
          <p14:tracePt t="8153" x="4411663" y="1793875"/>
          <p14:tracePt t="8163" x="4446588" y="1743075"/>
          <p14:tracePt t="8169" x="4475163" y="1720850"/>
          <p14:tracePt t="8182" x="4486275" y="1697038"/>
          <p14:tracePt t="8185" x="4497388" y="1668463"/>
          <p14:tracePt t="8196" x="4508500" y="1657350"/>
          <p14:tracePt t="8201" x="4521200" y="1646238"/>
          <p14:tracePt t="8217" x="4521200" y="1635125"/>
          <p14:tracePt t="8415" x="4521200" y="1646238"/>
          <p14:tracePt t="8422" x="4521200" y="1657350"/>
          <p14:tracePt t="8430" x="4537075" y="1668463"/>
          <p14:tracePt t="8438" x="4537075" y="1685925"/>
          <p14:tracePt t="8448" x="4560888" y="1708150"/>
          <p14:tracePt t="8454" x="4572000" y="1720850"/>
          <p14:tracePt t="8463" x="4594225" y="1771650"/>
          <p14:tracePt t="8470" x="4622800" y="1782763"/>
          <p14:tracePt t="9285" x="4635500" y="1782763"/>
          <p14:tracePt t="9293" x="4657725" y="1782763"/>
          <p14:tracePt t="9301" x="4668838" y="1782763"/>
          <p14:tracePt t="9309" x="4697413" y="1771650"/>
          <p14:tracePt t="9317" x="4721225" y="1760538"/>
          <p14:tracePt t="9325" x="4743450" y="1743075"/>
          <p14:tracePt t="9333" x="4765675" y="1731963"/>
          <p14:tracePt t="9340" x="4794250" y="1720850"/>
          <p14:tracePt t="9348" x="4818063" y="1708150"/>
          <p14:tracePt t="9356" x="4840288" y="1697038"/>
          <p14:tracePt t="9365" x="4868863" y="1685925"/>
          <p14:tracePt t="9372" x="4892675" y="1668463"/>
          <p14:tracePt t="9380" x="4903788" y="1657350"/>
          <p14:tracePt t="9388" x="4943475" y="1622425"/>
          <p14:tracePt t="9398" x="4965700" y="1600200"/>
          <p14:tracePt t="9404" x="4978400" y="1560513"/>
          <p14:tracePt t="9609" x="5000625" y="1560513"/>
          <p14:tracePt t="9617" x="5029200" y="1560513"/>
          <p14:tracePt t="9625" x="5051425" y="1560513"/>
          <p14:tracePt t="9633" x="5075238" y="1571625"/>
          <p14:tracePt t="9641" x="5114925" y="1571625"/>
          <p14:tracePt t="9649" x="5149850" y="1582738"/>
          <p14:tracePt t="9657" x="5172075" y="1582738"/>
          <p14:tracePt t="9666" x="5189538" y="1600200"/>
          <p14:tracePt t="9673" x="5200650" y="1611313"/>
          <p14:tracePt t="9681" x="5211763" y="1622425"/>
          <p14:tracePt t="9688" x="5222875" y="1635125"/>
          <p14:tracePt t="9704" x="5222875" y="1646238"/>
          <p14:tracePt t="9722" x="5222875" y="1657350"/>
          <p14:tracePt t="9744" x="5211763" y="1657350"/>
          <p14:tracePt t="9752" x="5200650" y="1657350"/>
          <p14:tracePt t="9760" x="5189538" y="1657350"/>
          <p14:tracePt t="9768" x="5172075" y="1646238"/>
          <p14:tracePt t="9775" x="5172075" y="1635125"/>
          <p14:tracePt t="9784" x="5160963" y="1611313"/>
          <p14:tracePt t="9791" x="5160963" y="1600200"/>
          <p14:tracePt t="9800" x="5160963" y="1582738"/>
          <p14:tracePt t="9807" x="5160963" y="1571625"/>
          <p14:tracePt t="9816" x="5160963" y="1560513"/>
          <p14:tracePt t="9823" x="5160963" y="1536700"/>
          <p14:tracePt t="9831" x="5172075" y="1525588"/>
          <p14:tracePt t="9839" x="5189538" y="1497013"/>
          <p14:tracePt t="9849" x="5211763" y="1474788"/>
          <p14:tracePt t="9855" x="5222875" y="1463675"/>
          <p14:tracePt t="9863" x="5246688" y="1439863"/>
          <p14:tracePt t="9870" x="5257800" y="1422400"/>
          <p14:tracePt t="9882" x="5257800" y="1400175"/>
          <p14:tracePt t="9886" x="5275263" y="1389063"/>
          <p14:tracePt t="9897" x="5286375" y="1389063"/>
          <p14:tracePt t="9902" x="5286375" y="1377950"/>
          <p14:tracePt t="9916" x="5297488" y="1377950"/>
          <p14:tracePt t="9930" x="5308600" y="1365250"/>
          <p14:tracePt t="9942" x="5321300" y="1365250"/>
          <p14:tracePt t="9950" x="5332413" y="1365250"/>
          <p14:tracePt t="9958" x="5343525" y="1365250"/>
          <p14:tracePt t="9965" x="5360988" y="1377950"/>
          <p14:tracePt t="9973" x="5372100" y="1389063"/>
          <p14:tracePt t="9983" x="5407025" y="1400175"/>
          <p14:tracePt t="9989" x="5435600" y="1422400"/>
          <p14:tracePt t="9999" x="5457825" y="1450975"/>
          <p14:tracePt t="10005" x="5492750" y="1474788"/>
          <p14:tracePt t="10014" x="5521325" y="1514475"/>
          <p14:tracePt t="10021" x="5543550" y="1536700"/>
          <p14:tracePt t="10033" x="5565775" y="1560513"/>
          <p14:tracePt t="10037" x="5589588" y="1600200"/>
          <p14:tracePt t="10047" x="5618163" y="1611313"/>
          <p14:tracePt t="10052" x="5629275" y="1635125"/>
          <p14:tracePt t="10066" x="5640388" y="1646238"/>
          <p14:tracePt t="10068" x="5651500" y="1657350"/>
          <p14:tracePt t="10080" x="5664200" y="1668463"/>
          <p14:tracePt t="10084" x="5680075" y="1668463"/>
          <p14:tracePt t="10099" x="5692775" y="1668463"/>
          <p14:tracePt t="10101" x="5692775" y="1685925"/>
          <p14:tracePt t="10113" x="5703888" y="1685925"/>
          <p14:tracePt t="10123" x="5715000" y="1685925"/>
          <p14:tracePt t="10133" x="5726113" y="1685925"/>
          <p14:tracePt t="10139" x="5726113" y="1668463"/>
          <p14:tracePt t="10148" x="5726113" y="1646238"/>
          <p14:tracePt t="10282" x="5726113" y="1657350"/>
          <p14:tracePt t="10290" x="5726113" y="1685925"/>
          <p14:tracePt t="10298" x="5726113" y="1708150"/>
          <p14:tracePt t="10306" x="5726113" y="1731963"/>
          <p14:tracePt t="10314" x="5715000" y="1743075"/>
          <p14:tracePt t="10330" x="5715000" y="1760538"/>
          <p14:tracePt t="10369" x="5726113" y="1760538"/>
          <p14:tracePt t="10377" x="5749925" y="1760538"/>
          <p14:tracePt t="10385" x="5778500" y="1760538"/>
          <p14:tracePt t="10393" x="5811838" y="1731963"/>
          <p14:tracePt t="10401" x="5822950" y="1708150"/>
          <p14:tracePt t="10408" x="5864225" y="1668463"/>
          <p14:tracePt t="10416" x="5897563" y="1646238"/>
          <p14:tracePt t="10424" x="5937250" y="1611313"/>
          <p14:tracePt t="10433" x="5961063" y="1571625"/>
          <p14:tracePt t="10440" x="5983288" y="1560513"/>
          <p14:tracePt t="10448" x="6035675" y="1514475"/>
          <p14:tracePt t="10456" x="6069013" y="1485900"/>
          <p14:tracePt t="10466" x="6108700" y="1463675"/>
          <p14:tracePt t="10472" x="6143625" y="1450975"/>
          <p14:tracePt t="10480" x="6194425" y="1439863"/>
          <p14:tracePt t="10488" x="6240463" y="1422400"/>
          <p14:tracePt t="10499" x="6280150" y="1422400"/>
          <p14:tracePt t="10503" x="6303963" y="1422400"/>
          <p14:tracePt t="10514" x="6343650" y="1411288"/>
          <p14:tracePt t="10519" x="6389688" y="1411288"/>
          <p14:tracePt t="10530" x="6429375" y="1411288"/>
          <p14:tracePt t="10535" x="6451600" y="1411288"/>
          <p14:tracePt t="10549" x="6486525" y="1411288"/>
          <p14:tracePt t="10552" x="6515100" y="1411288"/>
          <p14:tracePt t="10564" x="6561138" y="1411288"/>
          <p14:tracePt t="10567" x="6589713" y="1439863"/>
          <p14:tracePt t="10583" x="6623050" y="1450975"/>
          <p14:tracePt t="10584" x="6646863" y="1474788"/>
          <p14:tracePt t="10591" x="6675438" y="1514475"/>
          <p14:tracePt t="10598" x="6697663" y="1536700"/>
          <p14:tracePt t="10606" x="6721475" y="1571625"/>
          <p14:tracePt t="10616" x="6721475" y="1600200"/>
          <p14:tracePt t="10622" x="6750050" y="1622425"/>
          <p14:tracePt t="10631" x="6761163" y="1657350"/>
          <p14:tracePt t="10638" x="6772275" y="1668463"/>
          <p14:tracePt t="10650" x="6783388" y="1697038"/>
          <p14:tracePt t="10654" x="6783388" y="1708150"/>
          <p14:tracePt t="10663" x="6783388" y="1720850"/>
          <p14:tracePt t="10670" x="6794500" y="1731963"/>
          <p14:tracePt t="10701" x="6794500" y="1743075"/>
          <p14:tracePt t="10749" x="6794500" y="1760538"/>
          <p14:tracePt t="11089" x="6772275" y="1760538"/>
          <p14:tracePt t="11097" x="6732588" y="1760538"/>
          <p14:tracePt t="11105" x="6708775" y="1760538"/>
          <p14:tracePt t="11116" x="6675438" y="1760538"/>
          <p14:tracePt t="11121" x="6635750" y="1760538"/>
          <p14:tracePt t="11130" x="6589713" y="1760538"/>
          <p14:tracePt t="11137" x="6537325" y="1760538"/>
          <p14:tracePt t="11149" x="6475413" y="1760538"/>
          <p14:tracePt t="11152" x="6418263" y="1760538"/>
          <p14:tracePt t="11160" x="6354763" y="1771650"/>
          <p14:tracePt t="11168" x="6280150" y="1817688"/>
          <p14:tracePt t="11176" x="6218238" y="1868488"/>
          <p14:tracePt t="11184" x="6143625" y="1931988"/>
          <p14:tracePt t="11192" x="6086475" y="1989138"/>
          <p14:tracePt t="11200" x="6011863" y="2063750"/>
          <p14:tracePt t="11208" x="5937250" y="2125663"/>
          <p14:tracePt t="11216" x="5875338" y="2200275"/>
          <p14:tracePt t="11224" x="5811838" y="2263775"/>
          <p14:tracePt t="11232" x="5749925" y="2320925"/>
          <p14:tracePt t="11239" x="5703888" y="2360613"/>
          <p14:tracePt t="11249" x="5651500" y="2411413"/>
          <p14:tracePt t="11255" x="5629275" y="2422525"/>
          <p14:tracePt t="11264" x="5589588" y="2457450"/>
          <p14:tracePt t="11271" x="5554663" y="2479675"/>
          <p14:tracePt t="11283" x="5532438" y="2508250"/>
          <p14:tracePt t="11287" x="5503863" y="2543175"/>
          <p14:tracePt t="11485" x="5492750" y="2543175"/>
          <p14:tracePt t="11493" x="5457825" y="2543175"/>
          <p14:tracePt t="11501" x="5435600" y="2565400"/>
          <p14:tracePt t="11508" x="5360988" y="2617788"/>
          <p14:tracePt t="11516" x="5286375" y="2679700"/>
          <p14:tracePt t="11524" x="5211763" y="2754313"/>
          <p14:tracePt t="11532" x="5126038" y="2840038"/>
          <p14:tracePt t="11540" x="5029200" y="2936875"/>
          <p14:tracePt t="11549" x="4989513" y="2989263"/>
          <p14:tracePt t="11556" x="4903788" y="3086100"/>
          <p14:tracePt t="11564" x="4829175" y="3182938"/>
          <p14:tracePt t="11572" x="4765675" y="3268663"/>
          <p14:tracePt t="11582" x="4721225" y="3354388"/>
          <p14:tracePt t="11587" x="4668838" y="3429000"/>
          <p14:tracePt t="11600" x="4646613" y="3503613"/>
          <p14:tracePt t="11603" x="4606925" y="3578225"/>
          <p14:tracePt t="11612" x="4594225" y="3651250"/>
          <p14:tracePt t="11620" x="4583113" y="3725863"/>
          <p14:tracePt t="11627" x="4583113" y="3783013"/>
          <p14:tracePt t="11635" x="4583113" y="3846513"/>
          <p14:tracePt t="11643" x="4583113" y="3886200"/>
          <p14:tracePt t="11651" x="4583113" y="3921125"/>
          <p14:tracePt t="11659" x="4583113" y="3954463"/>
          <p14:tracePt t="11667" x="4583113" y="3983038"/>
          <p14:tracePt t="11674" x="4583113" y="4006850"/>
          <p14:tracePt t="11683" x="4606925" y="4017963"/>
          <p14:tracePt t="11690" x="4606925" y="4029075"/>
          <p14:tracePt t="11699" x="4635500" y="4029075"/>
          <p14:tracePt t="11706" x="4646613" y="4046538"/>
          <p14:tracePt t="11714" x="4668838" y="4046538"/>
          <p14:tracePt t="11722" x="4679950" y="4046538"/>
          <p14:tracePt t="11733" x="4697413" y="4046538"/>
          <p14:tracePt t="11738" x="4708525" y="4046538"/>
          <p14:tracePt t="11748" x="4721225" y="4046538"/>
          <p14:tracePt t="11754" x="4732338" y="4046538"/>
          <p14:tracePt t="11769" x="4743450" y="4046538"/>
          <p14:tracePt t="11817" x="4732338" y="4057650"/>
          <p14:tracePt t="11825" x="4708525" y="4057650"/>
          <p14:tracePt t="11833" x="4679950" y="4068763"/>
          <p14:tracePt t="11841" x="4646613" y="4079875"/>
          <p14:tracePt t="11849" x="4622800" y="4092575"/>
          <p14:tracePt t="11857" x="4583113" y="4114800"/>
          <p14:tracePt t="11866" x="4537075" y="4132263"/>
          <p14:tracePt t="11872" x="4497388" y="4143375"/>
          <p14:tracePt t="11881" x="4446588" y="4154488"/>
          <p14:tracePt t="11888" x="4411663" y="4154488"/>
          <p14:tracePt t="11899" x="4349750" y="4165600"/>
          <p14:tracePt t="11904" x="4303713" y="4165600"/>
          <p14:tracePt t="11913" x="4240213" y="4165600"/>
          <p14:tracePt t="11920" x="4178300" y="4154488"/>
          <p14:tracePt t="11932" x="4132263" y="4114800"/>
          <p14:tracePt t="11936" x="4079875" y="4079875"/>
          <p14:tracePt t="11943" x="4029075" y="4029075"/>
          <p14:tracePt t="11951" x="3994150" y="3994150"/>
          <p14:tracePt t="11960" x="3983038" y="3971925"/>
          <p14:tracePt t="11968" x="3954463" y="3932238"/>
          <p14:tracePt t="11975" x="3932238" y="3897313"/>
          <p14:tracePt t="11983" x="3908425" y="3868738"/>
          <p14:tracePt t="11991" x="3897313" y="3846513"/>
          <p14:tracePt t="12000" x="3897313" y="3822700"/>
          <p14:tracePt t="12007" x="3886200" y="3800475"/>
          <p14:tracePt t="12015" x="3886200" y="3783013"/>
          <p14:tracePt t="12023" x="3886200" y="3771900"/>
          <p14:tracePt t="12032" x="3886200" y="3749675"/>
          <p14:tracePt t="12039" x="3886200" y="3736975"/>
          <p14:tracePt t="12048" x="3886200" y="3725863"/>
          <p14:tracePt t="12055" x="3886200" y="3708400"/>
          <p14:tracePt t="12066" x="3908425" y="3697288"/>
          <p14:tracePt t="12070" x="3932238" y="3675063"/>
          <p14:tracePt t="12081" x="3954463" y="3663950"/>
          <p14:tracePt t="12086" x="3983038" y="3640138"/>
          <p14:tracePt t="12099" x="4017963" y="3611563"/>
          <p14:tracePt t="12102" x="4068763" y="3589338"/>
          <p14:tracePt t="12114" x="4103688" y="3578225"/>
          <p14:tracePt t="12118" x="4154488" y="3536950"/>
          <p14:tracePt t="12133" x="4200525" y="3514725"/>
          <p14:tracePt t="12149" x="4251325" y="3492500"/>
          <p14:tracePt t="12150" x="4314825" y="3463925"/>
          <p14:tracePt t="12150" x="4349750" y="3440113"/>
          <p14:tracePt t="12157" x="4400550" y="3417888"/>
          <p14:tracePt t="12165" x="4475163" y="3406775"/>
          <p14:tracePt t="12173" x="4537075" y="3378200"/>
          <p14:tracePt t="12183" x="4606925" y="3354388"/>
          <p14:tracePt t="12189" x="4668838" y="3343275"/>
          <p14:tracePt t="12198" x="4754563" y="3343275"/>
          <p14:tracePt t="12205" x="4829175" y="3332163"/>
          <p14:tracePt t="12216" x="4903788" y="3332163"/>
          <p14:tracePt t="12221" x="4978400" y="3332163"/>
          <p14:tracePt t="12231" x="5051425" y="3332163"/>
          <p14:tracePt t="12236" x="5075238" y="3332163"/>
          <p14:tracePt t="12249" x="5126038" y="3332163"/>
          <p14:tracePt t="12252" x="5172075" y="3343275"/>
          <p14:tracePt t="12264" x="5211763" y="3343275"/>
          <p14:tracePt t="12268" x="5235575" y="3354388"/>
          <p14:tracePt t="12283" x="5257800" y="3354388"/>
          <p14:tracePt t="12285" x="5286375" y="3365500"/>
          <p14:tracePt t="12298" x="5308600" y="3394075"/>
          <p14:tracePt t="12300" x="5321300" y="3417888"/>
          <p14:tracePt t="12316" x="5321300" y="3440113"/>
          <p14:tracePt t="12316" x="5321300" y="3479800"/>
          <p14:tracePt t="12323" x="5321300" y="3514725"/>
          <p14:tracePt t="12332" x="5286375" y="3554413"/>
          <p14:tracePt t="12339" x="5235575" y="3589338"/>
          <p14:tracePt t="12349" x="5149850" y="3622675"/>
          <p14:tracePt t="12355" x="5097463" y="3640138"/>
          <p14:tracePt t="12364" x="4965700" y="3663950"/>
          <p14:tracePt t="12371" x="4840288" y="3663950"/>
          <p14:tracePt t="12382" x="4794250" y="3663950"/>
          <p14:tracePt t="12387" x="4679950" y="3663950"/>
          <p14:tracePt t="12400" x="4583113" y="3663950"/>
          <p14:tracePt t="12403" x="4486275" y="3663950"/>
          <p14:tracePt t="12415" x="4400550" y="3663950"/>
          <p14:tracePt t="12418" x="4314825" y="3663950"/>
          <p14:tracePt t="12433" x="4240213" y="3663950"/>
          <p14:tracePt t="12435" x="4165600" y="3651250"/>
          <p14:tracePt t="12448" x="4103688" y="3640138"/>
          <p14:tracePt t="12450" x="4029075" y="3611563"/>
          <p14:tracePt t="12466" x="3994150" y="3589338"/>
          <p14:tracePt t="12466" x="3971925" y="3565525"/>
          <p14:tracePt t="12474" x="3932238" y="3536950"/>
          <p14:tracePt t="12482" x="3908425" y="3514725"/>
          <p14:tracePt t="12490" x="3886200" y="3492500"/>
          <p14:tracePt t="12499" x="3868738" y="3479800"/>
          <p14:tracePt t="12505" x="3868738" y="3451225"/>
          <p14:tracePt t="12515" x="3868738" y="3440113"/>
          <p14:tracePt t="12521" x="3868738" y="3429000"/>
          <p14:tracePt t="12533" x="3868738" y="3417888"/>
          <p14:tracePt t="12537" x="3886200" y="3406775"/>
          <p14:tracePt t="12548" x="3908425" y="3394075"/>
          <p14:tracePt t="12553" x="3943350" y="3378200"/>
          <p14:tracePt t="12566" x="3994150" y="3365500"/>
          <p14:tracePt t="12569" x="4046538" y="3365500"/>
          <p14:tracePt t="12582" x="4114800" y="3354388"/>
          <p14:tracePt t="12585" x="4189413" y="3354388"/>
          <p14:tracePt t="12599" x="4264025" y="3354388"/>
          <p14:tracePt t="12601" x="4349750" y="3343275"/>
          <p14:tracePt t="12615" x="4435475" y="3343275"/>
          <p14:tracePt t="12617" x="4508500" y="3343275"/>
          <p14:tracePt t="12633" x="4583113" y="3332163"/>
          <p14:tracePt t="12633" x="4657725" y="3332163"/>
          <p14:tracePt t="12640" x="4721225" y="3332163"/>
          <p14:tracePt t="12648" x="4765675" y="3332163"/>
          <p14:tracePt t="12656" x="4818063" y="3332163"/>
          <p14:tracePt t="12667" x="4879975" y="3332163"/>
          <p14:tracePt t="12682" x="4978400" y="3343275"/>
          <p14:tracePt t="12688" x="5011738" y="3354388"/>
          <p14:tracePt t="12699" x="5040313" y="3354388"/>
          <p14:tracePt t="12703" x="5075238" y="3378200"/>
          <p14:tracePt t="12715" x="5114925" y="3378200"/>
          <p14:tracePt t="12719" x="5137150" y="3406775"/>
          <p14:tracePt t="12732" x="5160963" y="3406775"/>
          <p14:tracePt t="12735" x="5172075" y="3417888"/>
          <p14:tracePt t="12748" x="5189538" y="3429000"/>
          <p14:tracePt t="12766" x="5200650" y="3440113"/>
          <p14:tracePt t="12768" x="5200650" y="3451225"/>
          <p14:tracePt t="12782" x="5200650" y="3463925"/>
          <p14:tracePt t="12783" x="5200650" y="3492500"/>
          <p14:tracePt t="12790" x="5172075" y="3514725"/>
          <p14:tracePt t="12799" x="5149850" y="3525838"/>
          <p14:tracePt t="12806" x="5097463" y="3565525"/>
          <p14:tracePt t="12815" x="5040313" y="3578225"/>
          <p14:tracePt t="12822" x="4914900" y="3622675"/>
          <p14:tracePt t="12833" x="4806950" y="3640138"/>
          <p14:tracePt t="12838" x="4697413" y="3651250"/>
          <p14:tracePt t="12848" x="4549775" y="3651250"/>
          <p14:tracePt t="12853" x="4400550" y="3651250"/>
          <p14:tracePt t="12866" x="4251325" y="3651250"/>
          <p14:tracePt t="12870" x="4103688" y="3651250"/>
          <p14:tracePt t="12882" x="4029075" y="3651250"/>
          <p14:tracePt t="12886" x="3897313" y="3651250"/>
          <p14:tracePt t="12899" x="3771900" y="3651250"/>
          <p14:tracePt t="12901" x="3736975" y="3651250"/>
          <p14:tracePt t="12915" x="3663950" y="3651250"/>
          <p14:tracePt t="12917" x="3600450" y="3651250"/>
          <p14:tracePt t="12933" x="3536950" y="3651250"/>
          <p14:tracePt t="12935" x="3503613" y="3651250"/>
          <p14:tracePt t="12941" x="3492500" y="3651250"/>
          <p14:tracePt t="12950" x="3479800" y="3651250"/>
          <p14:tracePt t="12957" x="3463925" y="3640138"/>
          <p14:tracePt t="12972" x="3463925" y="3622675"/>
          <p14:tracePt t="12983" x="3525838" y="3611563"/>
          <p14:tracePt t="12988" x="3589338" y="3600450"/>
          <p14:tracePt t="12998" x="3675063" y="3600450"/>
          <p14:tracePt t="13004" x="3783013" y="3600450"/>
          <p14:tracePt t="13016" x="3857625" y="3600450"/>
          <p14:tracePt t="13020" x="4057650" y="3600450"/>
          <p14:tracePt t="13032" x="4200525" y="3622675"/>
          <p14:tracePt t="13036" x="4275138" y="3622675"/>
          <p14:tracePt t="13050" x="4389438" y="3622675"/>
          <p14:tracePt t="13052" x="4521200" y="3622675"/>
          <p14:tracePt t="13065" x="4635500" y="3622675"/>
          <p14:tracePt t="13067" x="4829175" y="3622675"/>
          <p14:tracePt t="13083" x="4879975" y="3622675"/>
          <p14:tracePt t="13084" x="4989513" y="3640138"/>
          <p14:tracePt t="13091" x="5064125" y="3651250"/>
          <p14:tracePt t="13099" x="5149850" y="3663950"/>
          <p14:tracePt t="13107" x="5189538" y="3675063"/>
          <p14:tracePt t="13116" x="5246688" y="3686175"/>
          <p14:tracePt t="13123" x="5286375" y="3697288"/>
          <p14:tracePt t="13132" x="5321300" y="3708400"/>
          <p14:tracePt t="13138" x="5343525" y="3725863"/>
          <p14:tracePt t="13151" x="5360988" y="3725863"/>
          <p14:tracePt t="13163" x="5360988" y="3736975"/>
          <p14:tracePt t="13186" x="5308600" y="3736975"/>
          <p14:tracePt t="13194" x="5222875" y="3736975"/>
          <p14:tracePt t="13203" x="5137150" y="3708400"/>
          <p14:tracePt t="13210" x="5040313" y="3675063"/>
          <p14:tracePt t="13217" x="4914900" y="3640138"/>
          <p14:tracePt t="13226" x="4765675" y="3600450"/>
          <p14:tracePt t="13234" x="4635500" y="3536950"/>
          <p14:tracePt t="13241" x="4560888" y="3514725"/>
          <p14:tracePt t="13249" x="4435475" y="3492500"/>
          <p14:tracePt t="13257" x="4325938" y="3463925"/>
          <p14:tracePt t="13266" x="4240213" y="3451225"/>
          <p14:tracePt t="13273" x="4154488" y="3451225"/>
          <p14:tracePt t="13282" x="4132263" y="3451225"/>
          <p14:tracePt t="13289" x="4068763" y="3451225"/>
          <p14:tracePt t="13300" x="4017963" y="3451225"/>
          <p14:tracePt t="13305" x="3994150" y="3451225"/>
          <p14:tracePt t="13315" x="3954463" y="3451225"/>
          <p14:tracePt t="13321" x="3943350" y="3463925"/>
          <p14:tracePt t="13332" x="3932238" y="3463925"/>
          <p14:tracePt t="13344" x="3921125" y="3463925"/>
          <p14:tracePt t="13376" x="3932238" y="3463925"/>
          <p14:tracePt t="13384" x="3943350" y="3463925"/>
          <p14:tracePt t="13392" x="3954463" y="3463925"/>
          <p14:tracePt t="13400" x="3971925" y="3451225"/>
          <p14:tracePt t="13407" x="3983038" y="3451225"/>
          <p14:tracePt t="13415" x="3994150" y="3440113"/>
          <p14:tracePt t="13423" x="4006850" y="3440113"/>
          <p14:tracePt t="13439" x="4017963" y="3429000"/>
          <p14:tracePt t="13447" x="4029075" y="3429000"/>
          <p14:tracePt t="16589" x="4068763" y="3406775"/>
          <p14:tracePt t="16602" x="4092575" y="3394075"/>
          <p14:tracePt t="16605" x="4114800" y="3378200"/>
          <p14:tracePt t="16618" x="4132263" y="3365500"/>
          <p14:tracePt t="16620" x="4154488" y="3365500"/>
          <p14:tracePt t="16635" x="4178300" y="3365500"/>
          <p14:tracePt t="16636" x="4189413" y="3365500"/>
          <p14:tracePt t="16643" x="4229100" y="3365500"/>
          <p14:tracePt t="16652" x="4264025" y="3406775"/>
          <p14:tracePt t="16659" x="4292600" y="3440113"/>
          <p14:tracePt t="16668" x="4314825" y="3492500"/>
          <p14:tracePt t="16675" x="4325938" y="3514725"/>
          <p14:tracePt t="16686" x="4337050" y="3554413"/>
          <p14:tracePt t="16691" x="4349750" y="3578225"/>
          <p14:tracePt t="16702" x="4360863" y="3600450"/>
          <p14:tracePt t="16706" x="4378325" y="3622675"/>
          <p14:tracePt t="16718" x="4378325" y="3640138"/>
          <p14:tracePt t="16722" x="4378325" y="3651250"/>
          <p14:tracePt t="16735" x="4389438" y="3651250"/>
          <p14:tracePt t="16754" x="4389438" y="3663950"/>
          <p14:tracePt t="16785" x="4378325" y="3663950"/>
          <p14:tracePt t="16802" x="4360863" y="3663950"/>
          <p14:tracePt t="16809" x="4349750" y="3663950"/>
          <p14:tracePt t="16818" x="4337050" y="3651250"/>
          <p14:tracePt t="16825" x="4325938" y="3640138"/>
          <p14:tracePt t="16833" x="4314825" y="3622675"/>
          <p14:tracePt t="16841" x="4303713" y="3611563"/>
          <p14:tracePt t="16857" x="4292600" y="3600450"/>
          <p14:tracePt t="16865" x="4275138" y="3600450"/>
          <p14:tracePt t="16882" x="4264025" y="3600450"/>
          <p14:tracePt t="16888" x="4251325" y="3600450"/>
          <p14:tracePt t="16896" x="4240213" y="3600450"/>
          <p14:tracePt t="16904" x="4229100" y="3600450"/>
          <p14:tracePt t="16915" x="4217988" y="3600450"/>
          <p14:tracePt t="16920" x="4200525" y="3600450"/>
          <p14:tracePt t="16929" x="4178300" y="3600450"/>
          <p14:tracePt t="16936" x="4165600" y="3600450"/>
          <p14:tracePt t="16948" x="4154488" y="3600450"/>
          <p14:tracePt t="16952" x="4143375" y="3600450"/>
          <p14:tracePt t="16960" x="4132263" y="3600450"/>
          <p14:tracePt t="16976" x="4114800" y="3600450"/>
          <p14:tracePt t="16983" x="4103688" y="3600450"/>
          <p14:tracePt t="16991" x="4103688" y="3589338"/>
          <p14:tracePt t="16999" x="4092575" y="3589338"/>
          <p14:tracePt t="17015" x="4079875" y="3589338"/>
          <p14:tracePt t="17023" x="4068763" y="3578225"/>
          <p14:tracePt t="17032" x="4057650" y="3578225"/>
          <p14:tracePt t="17039" x="4046538" y="3578225"/>
          <p14:tracePt t="17047" x="4029075" y="3565525"/>
          <p14:tracePt t="17055" x="4017963" y="3565525"/>
          <p14:tracePt t="17065" x="4006850" y="3554413"/>
          <p14:tracePt t="17070" x="3994150" y="3554413"/>
          <p14:tracePt t="17080" x="3983038" y="3536950"/>
          <p14:tracePt t="17086" x="3971925" y="3536950"/>
          <p14:tracePt t="17102" x="3954463" y="3525838"/>
          <p14:tracePt t="17118" x="3954463" y="3514725"/>
          <p14:tracePt t="17135" x="3954463" y="3503613"/>
          <p14:tracePt t="17149" x="3971925" y="3492500"/>
          <p14:tracePt t="17158" x="3994150" y="3492500"/>
          <p14:tracePt t="17166" x="4017963" y="3492500"/>
          <p14:tracePt t="17173" x="4057650" y="3492500"/>
          <p14:tracePt t="17181" x="4092575" y="3492500"/>
          <p14:tracePt t="17189" x="4143375" y="3492500"/>
          <p14:tracePt t="17198" x="4178300" y="3492500"/>
          <p14:tracePt t="17205" x="4229100" y="3492500"/>
          <p14:tracePt t="17215" x="4275138" y="3514725"/>
          <p14:tracePt t="17221" x="4325938" y="3525838"/>
          <p14:tracePt t="17230" x="4349750" y="3536950"/>
          <p14:tracePt t="17237" x="4389438" y="3565525"/>
          <p14:tracePt t="17248" x="4411663" y="3578225"/>
          <p14:tracePt t="17253" x="4435475" y="3589338"/>
          <p14:tracePt t="17260" x="4446588" y="3600450"/>
          <p14:tracePt t="17269" x="4446588" y="3611563"/>
          <p14:tracePt t="17276" x="4464050" y="3622675"/>
          <p14:tracePt t="17285" x="4464050" y="3640138"/>
          <p14:tracePt t="17292" x="4446588" y="3651250"/>
          <p14:tracePt t="17302" x="4411663" y="3651250"/>
          <p14:tracePt t="17308" x="4349750" y="3663950"/>
          <p14:tracePt t="17319" x="4292600" y="3663950"/>
          <p14:tracePt t="17324" x="4229100" y="3663950"/>
          <p14:tracePt t="17335" x="4154488" y="3663950"/>
          <p14:tracePt t="17339" x="4079875" y="3663950"/>
          <p14:tracePt t="17352" x="4006850" y="3675063"/>
          <p14:tracePt t="17355" x="3932238" y="3675063"/>
          <p14:tracePt t="17369" x="3908425" y="3686175"/>
          <p14:tracePt t="17371" x="3857625" y="3686175"/>
          <p14:tracePt t="17385" x="3822700" y="3697288"/>
          <p14:tracePt t="17388" x="3811588" y="3708400"/>
          <p14:tracePt t="17402" x="3800475" y="370840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dirty="0"/>
              <a:t>The Quadrilaterals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14723" y="4584679"/>
            <a:ext cx="1842443" cy="179230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手繪多邊形 10"/>
          <p:cNvSpPr/>
          <p:nvPr/>
        </p:nvSpPr>
        <p:spPr>
          <a:xfrm>
            <a:off x="2957166" y="2088148"/>
            <a:ext cx="2966775" cy="1436660"/>
          </a:xfrm>
          <a:custGeom>
            <a:avLst/>
            <a:gdLst>
              <a:gd name="connsiteX0" fmla="*/ 0 w 2139885"/>
              <a:gd name="connsiteY0" fmla="*/ 1065229 h 1065229"/>
              <a:gd name="connsiteX1" fmla="*/ 838986 w 2139885"/>
              <a:gd name="connsiteY1" fmla="*/ 0 h 1065229"/>
              <a:gd name="connsiteX2" fmla="*/ 2139885 w 2139885"/>
              <a:gd name="connsiteY2" fmla="*/ 0 h 1065229"/>
              <a:gd name="connsiteX3" fmla="*/ 1291472 w 2139885"/>
              <a:gd name="connsiteY3" fmla="*/ 1065229 h 1065229"/>
              <a:gd name="connsiteX4" fmla="*/ 0 w 2139885"/>
              <a:gd name="connsiteY4" fmla="*/ 1065229 h 106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9885" h="1065229">
                <a:moveTo>
                  <a:pt x="0" y="1065229"/>
                </a:moveTo>
                <a:lnTo>
                  <a:pt x="838986" y="0"/>
                </a:lnTo>
                <a:lnTo>
                  <a:pt x="2139885" y="0"/>
                </a:lnTo>
                <a:lnTo>
                  <a:pt x="1291472" y="1065229"/>
                </a:lnTo>
                <a:lnTo>
                  <a:pt x="0" y="1065229"/>
                </a:lnTo>
                <a:close/>
              </a:path>
            </a:pathLst>
          </a:cu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手繪多邊形 11"/>
          <p:cNvSpPr/>
          <p:nvPr/>
        </p:nvSpPr>
        <p:spPr>
          <a:xfrm>
            <a:off x="484710" y="1483560"/>
            <a:ext cx="2078091" cy="2645835"/>
          </a:xfrm>
          <a:custGeom>
            <a:avLst/>
            <a:gdLst>
              <a:gd name="connsiteX0" fmla="*/ 0 w 1282045"/>
              <a:gd name="connsiteY0" fmla="*/ 1677972 h 1677972"/>
              <a:gd name="connsiteX1" fmla="*/ 0 w 1282045"/>
              <a:gd name="connsiteY1" fmla="*/ 1677972 h 1677972"/>
              <a:gd name="connsiteX2" fmla="*/ 28280 w 1282045"/>
              <a:gd name="connsiteY2" fmla="*/ 1527143 h 1677972"/>
              <a:gd name="connsiteX3" fmla="*/ 37707 w 1282045"/>
              <a:gd name="connsiteY3" fmla="*/ 1451728 h 1677972"/>
              <a:gd name="connsiteX4" fmla="*/ 47134 w 1282045"/>
              <a:gd name="connsiteY4" fmla="*/ 1404594 h 1677972"/>
              <a:gd name="connsiteX5" fmla="*/ 169682 w 1282045"/>
              <a:gd name="connsiteY5" fmla="*/ 518475 h 1677972"/>
              <a:gd name="connsiteX6" fmla="*/ 1282045 w 1282045"/>
              <a:gd name="connsiteY6" fmla="*/ 0 h 1677972"/>
              <a:gd name="connsiteX7" fmla="*/ 1036948 w 1282045"/>
              <a:gd name="connsiteY7" fmla="*/ 1423448 h 1677972"/>
              <a:gd name="connsiteX8" fmla="*/ 0 w 1282045"/>
              <a:gd name="connsiteY8" fmla="*/ 1677972 h 167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2045" h="1677972">
                <a:moveTo>
                  <a:pt x="0" y="1677972"/>
                </a:moveTo>
                <a:lnTo>
                  <a:pt x="0" y="1677972"/>
                </a:lnTo>
                <a:cubicBezTo>
                  <a:pt x="9427" y="1627696"/>
                  <a:pt x="21935" y="1577900"/>
                  <a:pt x="28280" y="1527143"/>
                </a:cubicBezTo>
                <a:cubicBezTo>
                  <a:pt x="31422" y="1502005"/>
                  <a:pt x="33855" y="1476767"/>
                  <a:pt x="37707" y="1451728"/>
                </a:cubicBezTo>
                <a:cubicBezTo>
                  <a:pt x="40143" y="1435892"/>
                  <a:pt x="47134" y="1404594"/>
                  <a:pt x="47134" y="1404594"/>
                </a:cubicBezTo>
                <a:lnTo>
                  <a:pt x="169682" y="518475"/>
                </a:lnTo>
                <a:lnTo>
                  <a:pt x="1282045" y="0"/>
                </a:lnTo>
                <a:lnTo>
                  <a:pt x="1036948" y="1423448"/>
                </a:lnTo>
                <a:lnTo>
                  <a:pt x="0" y="1677972"/>
                </a:lnTo>
                <a:close/>
              </a:path>
            </a:pathLst>
          </a:cu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手繪多邊形 7"/>
          <p:cNvSpPr/>
          <p:nvPr/>
        </p:nvSpPr>
        <p:spPr>
          <a:xfrm>
            <a:off x="6102999" y="1722209"/>
            <a:ext cx="2491409" cy="2862470"/>
          </a:xfrm>
          <a:custGeom>
            <a:avLst/>
            <a:gdLst>
              <a:gd name="connsiteX0" fmla="*/ 0 w 2491409"/>
              <a:gd name="connsiteY0" fmla="*/ 1166191 h 2862470"/>
              <a:gd name="connsiteX1" fmla="*/ 2491409 w 2491409"/>
              <a:gd name="connsiteY1" fmla="*/ 0 h 2862470"/>
              <a:gd name="connsiteX2" fmla="*/ 1205948 w 2491409"/>
              <a:gd name="connsiteY2" fmla="*/ 1325217 h 2862470"/>
              <a:gd name="connsiteX3" fmla="*/ 2213113 w 2491409"/>
              <a:gd name="connsiteY3" fmla="*/ 2862470 h 2862470"/>
              <a:gd name="connsiteX4" fmla="*/ 0 w 2491409"/>
              <a:gd name="connsiteY4" fmla="*/ 1166191 h 286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1409" h="2862470">
                <a:moveTo>
                  <a:pt x="0" y="1166191"/>
                </a:moveTo>
                <a:lnTo>
                  <a:pt x="2491409" y="0"/>
                </a:lnTo>
                <a:lnTo>
                  <a:pt x="1205948" y="1325217"/>
                </a:lnTo>
                <a:lnTo>
                  <a:pt x="2213113" y="2862470"/>
                </a:lnTo>
                <a:lnTo>
                  <a:pt x="0" y="1166191"/>
                </a:lnTo>
                <a:close/>
              </a:path>
            </a:pathLst>
          </a:cu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手繪多邊形 12"/>
          <p:cNvSpPr/>
          <p:nvPr/>
        </p:nvSpPr>
        <p:spPr>
          <a:xfrm rot="2417839">
            <a:off x="3657514" y="4597031"/>
            <a:ext cx="2176828" cy="1075777"/>
          </a:xfrm>
          <a:custGeom>
            <a:avLst/>
            <a:gdLst>
              <a:gd name="connsiteX0" fmla="*/ 0 w 3232298"/>
              <a:gd name="connsiteY0" fmla="*/ 1212112 h 1275907"/>
              <a:gd name="connsiteX1" fmla="*/ 914400 w 3232298"/>
              <a:gd name="connsiteY1" fmla="*/ 0 h 1275907"/>
              <a:gd name="connsiteX2" fmla="*/ 2764465 w 3232298"/>
              <a:gd name="connsiteY2" fmla="*/ 0 h 1275907"/>
              <a:gd name="connsiteX3" fmla="*/ 3232298 w 3232298"/>
              <a:gd name="connsiteY3" fmla="*/ 1275907 h 1275907"/>
              <a:gd name="connsiteX4" fmla="*/ 0 w 3232298"/>
              <a:gd name="connsiteY4" fmla="*/ 1212112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2298" h="1275907">
                <a:moveTo>
                  <a:pt x="0" y="1212112"/>
                </a:moveTo>
                <a:lnTo>
                  <a:pt x="914400" y="0"/>
                </a:lnTo>
                <a:lnTo>
                  <a:pt x="2764465" y="0"/>
                </a:lnTo>
                <a:lnTo>
                  <a:pt x="3232298" y="1275907"/>
                </a:lnTo>
                <a:lnTo>
                  <a:pt x="0" y="1212112"/>
                </a:lnTo>
                <a:close/>
              </a:path>
            </a:pathLst>
          </a:cu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7719148" y="2806477"/>
            <a:ext cx="13388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FF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凹四邊形</a:t>
            </a:r>
            <a:br>
              <a:rPr lang="en-US" altLang="zh-TW" dirty="0">
                <a:solidFill>
                  <a:srgbClr val="FFFF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</a:br>
            <a:r>
              <a:rPr lang="zh-TW" altLang="en-US" dirty="0">
                <a:solidFill>
                  <a:srgbClr val="FFFF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也是四邊形</a:t>
            </a:r>
          </a:p>
        </p:txBody>
      </p:sp>
      <p:sp>
        <p:nvSpPr>
          <p:cNvPr id="9" name="矩形 8"/>
          <p:cNvSpPr/>
          <p:nvPr/>
        </p:nvSpPr>
        <p:spPr>
          <a:xfrm>
            <a:off x="5727680" y="6376980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FF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複雜多邊形不再本次作業範圍內</a:t>
            </a:r>
          </a:p>
        </p:txBody>
      </p:sp>
      <p:sp>
        <p:nvSpPr>
          <p:cNvPr id="4" name="手繪多邊形 3"/>
          <p:cNvSpPr/>
          <p:nvPr/>
        </p:nvSpPr>
        <p:spPr>
          <a:xfrm>
            <a:off x="6293168" y="5134920"/>
            <a:ext cx="2301240" cy="1242060"/>
          </a:xfrm>
          <a:custGeom>
            <a:avLst/>
            <a:gdLst>
              <a:gd name="connsiteX0" fmla="*/ 0 w 2301240"/>
              <a:gd name="connsiteY0" fmla="*/ 967740 h 1242060"/>
              <a:gd name="connsiteX1" fmla="*/ 0 w 2301240"/>
              <a:gd name="connsiteY1" fmla="*/ 967740 h 1242060"/>
              <a:gd name="connsiteX2" fmla="*/ 297180 w 2301240"/>
              <a:gd name="connsiteY2" fmla="*/ 0 h 1242060"/>
              <a:gd name="connsiteX3" fmla="*/ 1943100 w 2301240"/>
              <a:gd name="connsiteY3" fmla="*/ 1242060 h 1242060"/>
              <a:gd name="connsiteX4" fmla="*/ 2301240 w 2301240"/>
              <a:gd name="connsiteY4" fmla="*/ 281940 h 1242060"/>
              <a:gd name="connsiteX5" fmla="*/ 0 w 2301240"/>
              <a:gd name="connsiteY5" fmla="*/ 967740 h 1242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1240" h="1242060">
                <a:moveTo>
                  <a:pt x="0" y="967740"/>
                </a:moveTo>
                <a:lnTo>
                  <a:pt x="0" y="967740"/>
                </a:lnTo>
                <a:lnTo>
                  <a:pt x="297180" y="0"/>
                </a:lnTo>
                <a:lnTo>
                  <a:pt x="1943100" y="1242060"/>
                </a:lnTo>
                <a:lnTo>
                  <a:pt x="2301240" y="281940"/>
                </a:lnTo>
                <a:lnTo>
                  <a:pt x="0" y="967740"/>
                </a:lnTo>
                <a:close/>
              </a:path>
            </a:pathLst>
          </a:cu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禁止標誌 5"/>
          <p:cNvSpPr/>
          <p:nvPr/>
        </p:nvSpPr>
        <p:spPr>
          <a:xfrm>
            <a:off x="7215188" y="5529399"/>
            <a:ext cx="457200" cy="457200"/>
          </a:xfrm>
          <a:prstGeom prst="noSmoking">
            <a:avLst>
              <a:gd name="adj" fmla="val 1041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858425" y="251239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b="1" dirty="0"/>
              <a:t>P</a:t>
            </a:r>
            <a:endParaRPr kumimoji="1" lang="zh-TW" altLang="en-US" sz="4000" b="1" dirty="0"/>
          </a:p>
        </p:txBody>
      </p:sp>
      <p:pic>
        <p:nvPicPr>
          <p:cNvPr id="10" name="音訊 9">
            <a:hlinkClick r:id="" action="ppaction://media"/>
            <a:extLst>
              <a:ext uri="{FF2B5EF4-FFF2-40B4-BE49-F238E27FC236}">
                <a16:creationId xmlns:a16="http://schemas.microsoft.com/office/drawing/2014/main" id="{EC8C6BB0-4E3D-C047-EF52-26B5550321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97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493"/>
    </mc:Choice>
    <mc:Fallback xmlns="">
      <p:transition spd="slow" advTm="814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074" x="3268663" y="6750050"/>
          <p14:tracePt t="17087" x="3440113" y="6600825"/>
          <p14:tracePt t="17089" x="3663950" y="6418263"/>
          <p14:tracePt t="17102" x="3908425" y="6207125"/>
          <p14:tracePt t="17105" x="4229100" y="5961063"/>
          <p14:tracePt t="17118" x="4560888" y="5726113"/>
          <p14:tracePt t="17121" x="4954588" y="5468938"/>
          <p14:tracePt t="17135" x="5360988" y="5222875"/>
          <p14:tracePt t="17137" x="5737225" y="4978400"/>
          <p14:tracePt t="17152" x="6183313" y="4732338"/>
          <p14:tracePt t="17153" x="6635750" y="4508500"/>
          <p14:tracePt t="17160" x="7051675" y="4303713"/>
          <p14:tracePt t="17169" x="7508875" y="4092575"/>
          <p14:tracePt t="17176" x="7937500" y="3897313"/>
          <p14:tracePt t="17186" x="8355013" y="3736975"/>
          <p14:tracePt t="17191" x="8750300" y="3565525"/>
          <p14:tracePt t="17202" x="8897938" y="3503613"/>
          <p14:tracePt t="17480" x="9093200" y="3046413"/>
          <p14:tracePt t="17488" x="8950325" y="3035300"/>
          <p14:tracePt t="17499" x="8750300" y="3035300"/>
          <p14:tracePt t="17500" x="8543925" y="3035300"/>
          <p14:tracePt t="17508" x="8308975" y="3035300"/>
          <p14:tracePt t="17516" x="8064500" y="3035300"/>
          <p14:tracePt t="17524" x="7818438" y="3074988"/>
          <p14:tracePt t="17532" x="7543800" y="3121025"/>
          <p14:tracePt t="17540" x="7326313" y="3160713"/>
          <p14:tracePt t="17548" x="7115175" y="3206750"/>
          <p14:tracePt t="17555" x="7029450" y="3217863"/>
          <p14:tracePt t="17566" x="6880225" y="3246438"/>
          <p14:tracePt t="17571" x="6835775" y="3257550"/>
          <p14:tracePt t="17580" x="6750050" y="3268663"/>
          <p14:tracePt t="17587" x="6708775" y="3279775"/>
          <p14:tracePt t="17598" x="6664325" y="3279775"/>
          <p14:tracePt t="17809" x="6686550" y="3279775"/>
          <p14:tracePt t="17816" x="6708775" y="3279775"/>
          <p14:tracePt t="17824" x="6732588" y="3279775"/>
          <p14:tracePt t="17833" x="6772275" y="3279775"/>
          <p14:tracePt t="17840" x="6807200" y="3279775"/>
          <p14:tracePt t="17848" x="6869113" y="3268663"/>
          <p14:tracePt t="17856" x="6943725" y="3257550"/>
          <p14:tracePt t="17865" x="7029450" y="3235325"/>
          <p14:tracePt t="17872" x="7104063" y="3194050"/>
          <p14:tracePt t="17880" x="7189788" y="3171825"/>
          <p14:tracePt t="17888" x="7275513" y="3132138"/>
          <p14:tracePt t="17899" x="7337425" y="3108325"/>
          <p14:tracePt t="17904" x="7372350" y="3097213"/>
          <p14:tracePt t="17913" x="7423150" y="3074988"/>
          <p14:tracePt t="17920" x="7475538" y="3057525"/>
          <p14:tracePt t="17927" x="7508875" y="3046413"/>
          <p14:tracePt t="17936" x="7543800" y="3022600"/>
          <p14:tracePt t="17944" x="7594600" y="3011488"/>
          <p14:tracePt t="17952" x="7607300" y="3011488"/>
          <p14:tracePt t="17959" x="7646988" y="3000375"/>
          <p14:tracePt t="17969" x="7658100" y="3000375"/>
          <p14:tracePt t="17975" x="7680325" y="3000375"/>
          <p14:tracePt t="17986" x="7693025" y="3000375"/>
          <p14:tracePt t="17991" x="7704138" y="3000375"/>
          <p14:tracePt t="18002" x="7721600" y="3000375"/>
          <p14:tracePt t="18014" x="7732713" y="3000375"/>
          <p14:tracePt t="18047" x="7743825" y="3000375"/>
          <p14:tracePt t="18070" x="7754938" y="3000375"/>
          <p14:tracePt t="18086" x="7766050" y="3000375"/>
          <p14:tracePt t="18093" x="7778750" y="3000375"/>
          <p14:tracePt t="18110" x="7789863" y="3000375"/>
          <p14:tracePt t="18118" x="7807325" y="3000375"/>
          <p14:tracePt t="18133" x="7818438" y="3000375"/>
          <p14:tracePt t="18141" x="7829550" y="3000375"/>
          <p14:tracePt t="18466" x="7789863" y="3000375"/>
          <p14:tracePt t="18473" x="7754938" y="3000375"/>
          <p14:tracePt t="18482" x="7693025" y="3000375"/>
          <p14:tracePt t="18489" x="7629525" y="3011488"/>
          <p14:tracePt t="18497" x="7572375" y="3011488"/>
          <p14:tracePt t="18505" x="7508875" y="3011488"/>
          <p14:tracePt t="18515" x="7446963" y="3011488"/>
          <p14:tracePt t="18521" x="7383463" y="3011488"/>
          <p14:tracePt t="18530" x="7337425" y="3011488"/>
          <p14:tracePt t="18537" x="7275513" y="3011488"/>
          <p14:tracePt t="18548" x="7229475" y="3000375"/>
          <p14:tracePt t="18553" x="7189788" y="2971800"/>
          <p14:tracePt t="18566" x="7165975" y="2960688"/>
          <p14:tracePt t="18570" x="7137400" y="2949575"/>
          <p14:tracePt t="18577" x="7104063" y="2925763"/>
          <p14:tracePt t="18584" x="7080250" y="2903538"/>
          <p14:tracePt t="18592" x="7051675" y="2874963"/>
          <p14:tracePt t="18601" x="7018338" y="2863850"/>
          <p14:tracePt t="18608" x="6994525" y="2840038"/>
          <p14:tracePt t="18616" x="6983413" y="2828925"/>
          <p14:tracePt t="18624" x="6954838" y="2811463"/>
          <p14:tracePt t="18632" x="6943725" y="2811463"/>
          <p14:tracePt t="18640" x="6921500" y="2789238"/>
          <p14:tracePt t="18648" x="6908800" y="2789238"/>
          <p14:tracePt t="18656" x="6908800" y="2778125"/>
          <p14:tracePt t="18666" x="6892925" y="2765425"/>
          <p14:tracePt t="18672" x="6892925" y="2754313"/>
          <p14:tracePt t="18680" x="6892925" y="2743200"/>
          <p14:tracePt t="18687" x="6892925" y="2725738"/>
          <p14:tracePt t="18699" x="6892925" y="2714625"/>
          <p14:tracePt t="18703" x="6892925" y="2692400"/>
          <p14:tracePt t="18713" x="6892925" y="2679700"/>
          <p14:tracePt t="18720" x="6892925" y="2668588"/>
          <p14:tracePt t="18732" x="6892925" y="2657475"/>
          <p14:tracePt t="18736" x="6892925" y="2640013"/>
          <p14:tracePt t="18747" x="6908800" y="2628900"/>
          <p14:tracePt t="18753" x="6908800" y="2606675"/>
          <p14:tracePt t="18766" x="6921500" y="2593975"/>
          <p14:tracePt t="18769" x="6921500" y="2582863"/>
          <p14:tracePt t="18780" x="6943725" y="2543175"/>
          <p14:tracePt t="18786" x="6954838" y="2532063"/>
          <p14:tracePt t="18799" x="6983413" y="2479675"/>
          <p14:tracePt t="18806" x="6994525" y="2457450"/>
          <p14:tracePt t="18814" x="7018338" y="2435225"/>
          <p14:tracePt t="18822" x="7018338" y="2422525"/>
          <p14:tracePt t="18835" x="7029450" y="2411413"/>
          <p14:tracePt t="18838" x="7029450" y="2393950"/>
          <p14:tracePt t="18853" x="7029450" y="2382838"/>
          <p14:tracePt t="18854" x="7040563" y="2382838"/>
          <p14:tracePt t="18865" x="7069138" y="2360613"/>
          <p14:tracePt t="18871" x="7080250" y="2349500"/>
          <p14:tracePt t="18877" x="7104063" y="2320925"/>
          <p14:tracePt t="18887" x="7126288" y="2308225"/>
          <p14:tracePt t="18893" x="7165975" y="2286000"/>
          <p14:tracePt t="18903" x="7212013" y="2274888"/>
          <p14:tracePt t="18909" x="7275513" y="2251075"/>
          <p14:tracePt t="18920" x="7337425" y="2222500"/>
          <p14:tracePt t="18925" x="7423150" y="2189163"/>
          <p14:tracePt t="18937" x="7497763" y="2160588"/>
          <p14:tracePt t="18941" x="7572375" y="2136775"/>
          <p14:tracePt t="18954" x="7646988" y="2114550"/>
          <p14:tracePt t="18957" x="7704138" y="2092325"/>
          <p14:tracePt t="18970" x="7766050" y="2063750"/>
          <p14:tracePt t="18972" x="7829550" y="2051050"/>
          <p14:tracePt t="18987" x="7893050" y="2039938"/>
          <p14:tracePt t="18989" x="7937500" y="2028825"/>
          <p14:tracePt t="19003" x="7989888" y="2017713"/>
          <p14:tracePt t="19005" x="8035925" y="2006600"/>
          <p14:tracePt t="19020" x="8086725" y="2006600"/>
          <p14:tracePt t="19020" x="8137525" y="2006600"/>
          <p14:tracePt t="19028" x="8183563" y="2006600"/>
          <p14:tracePt t="19037" x="8223250" y="2006600"/>
          <p14:tracePt t="19043" x="8235950" y="2006600"/>
          <p14:tracePt t="19053" x="8297863" y="2006600"/>
          <p14:tracePt t="19059" x="8308975" y="2017713"/>
          <p14:tracePt t="19070" x="8355013" y="2051050"/>
          <p14:tracePt t="19075" x="8383588" y="2074863"/>
          <p14:tracePt t="19087" x="8407400" y="2103438"/>
          <p14:tracePt t="19091" x="8440738" y="2136775"/>
          <p14:tracePt t="19104" x="8469313" y="2178050"/>
          <p14:tracePt t="19107" x="8493125" y="2211388"/>
          <p14:tracePt t="19120" x="8515350" y="2251075"/>
          <p14:tracePt t="19123" x="8543925" y="2297113"/>
          <p14:tracePt t="19137" x="8566150" y="2336800"/>
          <p14:tracePt t="19139" x="8589963" y="2382838"/>
          <p14:tracePt t="19153" x="8618538" y="2422525"/>
          <p14:tracePt t="19155" x="8640763" y="2457450"/>
          <p14:tracePt t="19170" x="8651875" y="2479675"/>
          <p14:tracePt t="19171" x="8664575" y="2508250"/>
          <p14:tracePt t="19179" x="8686800" y="2543175"/>
          <p14:tracePt t="19187" x="8704263" y="2582863"/>
          <p14:tracePt t="19194" x="8715375" y="2606675"/>
          <p14:tracePt t="19203" x="8715375" y="2640013"/>
          <p14:tracePt t="19210" x="8726488" y="2668588"/>
          <p14:tracePt t="19220" x="8726488" y="2692400"/>
          <p14:tracePt t="19225" x="8726488" y="2714625"/>
          <p14:tracePt t="19237" x="8726488" y="2754313"/>
          <p14:tracePt t="19241" x="8726488" y="2765425"/>
          <p14:tracePt t="19254" x="8726488" y="2800350"/>
          <p14:tracePt t="19257" x="8726488" y="2828925"/>
          <p14:tracePt t="19270" x="8726488" y="2874963"/>
          <p14:tracePt t="19273" x="8726488" y="2903538"/>
          <p14:tracePt t="19287" x="8726488" y="2925763"/>
          <p14:tracePt t="19289" x="8726488" y="2971800"/>
          <p14:tracePt t="19304" x="8726488" y="3000375"/>
          <p14:tracePt t="19306" x="8726488" y="3035300"/>
          <p14:tracePt t="19320" x="8726488" y="3074988"/>
          <p14:tracePt t="19321" x="8726488" y="3097213"/>
          <p14:tracePt t="19332" x="8726488" y="3132138"/>
          <p14:tracePt t="19337" x="8715375" y="3182938"/>
          <p14:tracePt t="19344" x="8704263" y="3206750"/>
          <p14:tracePt t="19353" x="8704263" y="3246438"/>
          <p14:tracePt t="19360" x="8675688" y="3279775"/>
          <p14:tracePt t="19371" x="8664575" y="3321050"/>
          <p14:tracePt t="19376" x="8640763" y="3343275"/>
          <p14:tracePt t="19387" x="8618538" y="3378200"/>
          <p14:tracePt t="19392" x="8589963" y="3406775"/>
          <p14:tracePt t="19404" x="8566150" y="3429000"/>
          <p14:tracePt t="19408" x="8515350" y="3451225"/>
          <p14:tracePt t="19420" x="8480425" y="3463925"/>
          <p14:tracePt t="19423" x="8440738" y="3492500"/>
          <p14:tracePt t="19437" x="8407400" y="3514725"/>
          <p14:tracePt t="19439" x="8343900" y="3525838"/>
          <p14:tracePt t="19454" x="8280400" y="3536950"/>
          <p14:tracePt t="19456" x="8223250" y="3554413"/>
          <p14:tracePt t="19471" x="8137525" y="3565525"/>
          <p14:tracePt t="19471" x="8064500" y="3565525"/>
          <p14:tracePt t="19480" x="7989888" y="3565525"/>
          <p14:tracePt t="19487" x="7926388" y="3565525"/>
          <p14:tracePt t="19498" x="7864475" y="3565525"/>
          <p14:tracePt t="19504" x="7829550" y="3565525"/>
          <p14:tracePt t="19511" x="7743825" y="3565525"/>
          <p14:tracePt t="19520" x="7704138" y="3536950"/>
          <p14:tracePt t="19526" x="7680325" y="3536950"/>
          <p14:tracePt t="19537" x="7618413" y="3503613"/>
          <p14:tracePt t="19542" x="7607300" y="3492500"/>
          <p14:tracePt t="19554" x="7583488" y="3463925"/>
          <p14:tracePt t="19558" x="7561263" y="3440113"/>
          <p14:tracePt t="19570" x="7521575" y="3417888"/>
          <p14:tracePt t="19574" x="7508875" y="3394075"/>
          <p14:tracePt t="19587" x="7497763" y="3365500"/>
          <p14:tracePt t="19590" x="7486650" y="3343275"/>
          <p14:tracePt t="19604" x="7475538" y="3321050"/>
          <p14:tracePt t="19606" x="7458075" y="3321050"/>
          <p14:tracePt t="19620" x="7446963" y="3303588"/>
          <p14:tracePt t="19622" x="7435850" y="3292475"/>
          <p14:tracePt t="19637" x="7423150" y="3292475"/>
          <p14:tracePt t="19638" x="7412038" y="3292475"/>
          <p14:tracePt t="19654" x="7400925" y="3279775"/>
          <p14:tracePt t="19661" x="7383463" y="3279775"/>
          <p14:tracePt t="19671" x="7372350" y="3279775"/>
          <p14:tracePt t="19962" x="7372350" y="3268663"/>
          <p14:tracePt t="19970" x="7383463" y="3246438"/>
          <p14:tracePt t="19977" x="7446963" y="3182938"/>
          <p14:tracePt t="19986" x="7475538" y="3160713"/>
          <p14:tracePt t="19993" x="7532688" y="3108325"/>
          <p14:tracePt t="20001" x="7607300" y="3057525"/>
          <p14:tracePt t="20009" x="7669213" y="3022600"/>
          <p14:tracePt t="20017" x="7693025" y="3000375"/>
          <p14:tracePt t="20025" x="7732713" y="2971800"/>
          <p14:tracePt t="20033" x="7754938" y="2949575"/>
          <p14:tracePt t="20041" x="7778750" y="2936875"/>
          <p14:tracePt t="20049" x="7789863" y="2925763"/>
          <p14:tracePt t="20057" x="7789863" y="2914650"/>
          <p14:tracePt t="20072" x="7807325" y="2914650"/>
          <p14:tracePt t="20080" x="7807325" y="2903538"/>
          <p14:tracePt t="20098" x="7807325" y="2886075"/>
          <p14:tracePt t="20104" x="7789863" y="2886075"/>
          <p14:tracePt t="20113" x="7778750" y="2874963"/>
          <p14:tracePt t="20121" x="7766050" y="2874963"/>
          <p14:tracePt t="20128" x="7766050" y="2863850"/>
          <p14:tracePt t="20144" x="7754938" y="2851150"/>
          <p14:tracePt t="20168" x="7754938" y="2840038"/>
          <p14:tracePt t="20191" x="7743825" y="2840038"/>
          <p14:tracePt t="20207" x="7743825" y="2828925"/>
          <p14:tracePt t="20270" x="7743825" y="2811463"/>
          <p14:tracePt t="20413" x="7732713" y="2811463"/>
          <p14:tracePt t="20437" x="7721600" y="2811463"/>
          <p14:tracePt t="20460" x="7704138" y="2811463"/>
          <p14:tracePt t="20468" x="7693025" y="2811463"/>
          <p14:tracePt t="20476" x="7680325" y="2811463"/>
          <p14:tracePt t="20484" x="7669213" y="2811463"/>
          <p14:tracePt t="20492" x="7658100" y="2811463"/>
          <p14:tracePt t="20500" x="7646988" y="2811463"/>
          <p14:tracePt t="20508" x="7629525" y="2811463"/>
          <p14:tracePt t="20516" x="7607300" y="2840038"/>
          <p14:tracePt t="20524" x="7583488" y="2851150"/>
          <p14:tracePt t="20532" x="7561263" y="2863850"/>
          <p14:tracePt t="20540" x="7532688" y="2874963"/>
          <p14:tracePt t="20549" x="7508875" y="2886075"/>
          <p14:tracePt t="20555" x="7486650" y="2914650"/>
          <p14:tracePt t="20563" x="7458075" y="2925763"/>
          <p14:tracePt t="20571" x="7435850" y="2936875"/>
          <p14:tracePt t="20583" x="7412038" y="2949575"/>
          <p14:tracePt t="20588" x="7400925" y="2949575"/>
          <p14:tracePt t="20597" x="7383463" y="2960688"/>
          <p14:tracePt t="20604" x="7372350" y="2960688"/>
          <p14:tracePt t="20626" x="7361238" y="2960688"/>
          <p14:tracePt t="20634" x="7361238" y="2949575"/>
          <p14:tracePt t="20642" x="7361238" y="2925763"/>
          <p14:tracePt t="20651" x="7361238" y="2914650"/>
          <p14:tracePt t="20658" x="7361238" y="2874963"/>
          <p14:tracePt t="20666" x="7361238" y="2840038"/>
          <p14:tracePt t="20674" x="7372350" y="2800350"/>
          <p14:tracePt t="20682" x="7383463" y="2789238"/>
          <p14:tracePt t="20690" x="7412038" y="2725738"/>
          <p14:tracePt t="20698" x="7423150" y="2714625"/>
          <p14:tracePt t="20706" x="7446963" y="2679700"/>
          <p14:tracePt t="20714" x="7475538" y="2640013"/>
          <p14:tracePt t="20722" x="7497763" y="2606675"/>
          <p14:tracePt t="20732" x="7508875" y="2593975"/>
          <p14:tracePt t="20738" x="7521575" y="2554288"/>
          <p14:tracePt t="20746" x="7543800" y="2532063"/>
          <p14:tracePt t="20755" x="7561263" y="2508250"/>
          <p14:tracePt t="20765" x="7572375" y="2468563"/>
          <p14:tracePt t="20772" x="7594600" y="2457450"/>
          <p14:tracePt t="20780" x="7594600" y="2435225"/>
          <p14:tracePt t="20788" x="7607300" y="2411413"/>
          <p14:tracePt t="20799" x="7618413" y="2393950"/>
          <p14:tracePt t="20805" x="7629525" y="2371725"/>
          <p14:tracePt t="20813" x="7646988" y="2360613"/>
          <p14:tracePt t="20822" x="7658100" y="2336800"/>
          <p14:tracePt t="20833" x="7680325" y="2308225"/>
          <p14:tracePt t="20840" x="7693025" y="2286000"/>
          <p14:tracePt t="20848" x="7704138" y="2274888"/>
          <p14:tracePt t="20856" x="7732713" y="2251075"/>
          <p14:tracePt t="20866" x="7743825" y="2235200"/>
          <p14:tracePt t="20872" x="7754938" y="2211388"/>
          <p14:tracePt t="20880" x="7778750" y="2200275"/>
          <p14:tracePt t="20888" x="7789863" y="2189163"/>
          <p14:tracePt t="20899" x="7789863" y="2178050"/>
          <p14:tracePt t="20905" x="7807325" y="2160588"/>
          <p14:tracePt t="20922" x="7818438" y="2149475"/>
          <p14:tracePt t="20938" x="7818438" y="2136775"/>
          <p14:tracePt t="20959" x="7818438" y="2125663"/>
          <p14:tracePt t="20991" x="7807325" y="2125663"/>
          <p14:tracePt t="20999" x="7789863" y="2125663"/>
          <p14:tracePt t="21006" x="7778750" y="2125663"/>
          <p14:tracePt t="21022" x="7754938" y="2125663"/>
          <p14:tracePt t="21032" x="7732713" y="2125663"/>
          <p14:tracePt t="21038" x="7704138" y="2125663"/>
          <p14:tracePt t="21046" x="7693025" y="2125663"/>
          <p14:tracePt t="21055" x="7646988" y="2136775"/>
          <p14:tracePt t="21065" x="7629525" y="2149475"/>
          <p14:tracePt t="21070" x="7607300" y="2178050"/>
          <p14:tracePt t="21078" x="7583488" y="2189163"/>
          <p14:tracePt t="21086" x="7561263" y="2200275"/>
          <p14:tracePt t="21094" x="7508875" y="2235200"/>
          <p14:tracePt t="21101" x="7486650" y="2263775"/>
          <p14:tracePt t="21109" x="7446963" y="2286000"/>
          <p14:tracePt t="21117" x="7400925" y="2320925"/>
          <p14:tracePt t="21125" x="7361238" y="2360613"/>
          <p14:tracePt t="21134" x="7315200" y="2393950"/>
          <p14:tracePt t="21141" x="7264400" y="2435225"/>
          <p14:tracePt t="21149" x="7229475" y="2468563"/>
          <p14:tracePt t="21157" x="7165975" y="2508250"/>
          <p14:tracePt t="21166" x="7126288" y="2532063"/>
          <p14:tracePt t="21173" x="7080250" y="2565400"/>
          <p14:tracePt t="21180" x="7051675" y="2582863"/>
          <p14:tracePt t="21189" x="7018338" y="2593975"/>
          <p14:tracePt t="21199" x="6994525" y="2617788"/>
          <p14:tracePt t="21205" x="6965950" y="2628900"/>
          <p14:tracePt t="21213" x="6943725" y="2640013"/>
          <p14:tracePt t="21222" x="6921500" y="2668588"/>
          <p14:tracePt t="21232" x="6908800" y="2668588"/>
          <p14:tracePt t="21239" x="6880225" y="2679700"/>
          <p14:tracePt t="21255" x="6858000" y="2692400"/>
          <p14:tracePt t="21260" x="6846888" y="2703513"/>
          <p14:tracePt t="21272" x="6835775" y="2703513"/>
          <p14:tracePt t="21276" x="6823075" y="2703513"/>
          <p14:tracePt t="21288" x="6823075" y="2714625"/>
          <p14:tracePt t="21292" x="6807200" y="2714625"/>
          <p14:tracePt t="21305" x="6807200" y="2725738"/>
          <p14:tracePt t="21331" x="6807200" y="2743200"/>
          <p14:tracePt t="21355" x="6807200" y="2754313"/>
          <p14:tracePt t="21371" x="6807200" y="2765425"/>
          <p14:tracePt t="21382" x="6807200" y="2778125"/>
          <p14:tracePt t="21394" x="6807200" y="2789238"/>
          <p14:tracePt t="21402" x="6807200" y="2811463"/>
          <p14:tracePt t="21410" x="6823075" y="2828925"/>
          <p14:tracePt t="21418" x="6835775" y="2840038"/>
          <p14:tracePt t="21426" x="6846888" y="2863850"/>
          <p14:tracePt t="21434" x="6869113" y="2886075"/>
          <p14:tracePt t="21442" x="6880225" y="2914650"/>
          <p14:tracePt t="21450" x="6908800" y="2936875"/>
          <p14:tracePt t="21458" x="6932613" y="2960688"/>
          <p14:tracePt t="21465" x="6965950" y="2989263"/>
          <p14:tracePt t="21473" x="6994525" y="3022600"/>
          <p14:tracePt t="21482" x="7018338" y="3046413"/>
          <p14:tracePt t="21489" x="7029450" y="3074988"/>
          <p14:tracePt t="21497" x="7080250" y="3132138"/>
          <p14:tracePt t="21509" x="7104063" y="3171825"/>
          <p14:tracePt t="21514" x="7126288" y="3206750"/>
          <p14:tracePt t="21522" x="7154863" y="3246438"/>
          <p14:tracePt t="21532" x="7165975" y="3268663"/>
          <p14:tracePt t="21539" x="7200900" y="3332163"/>
          <p14:tracePt t="21546" x="7212013" y="3343275"/>
          <p14:tracePt t="21555" x="7229475" y="3378200"/>
          <p14:tracePt t="21565" x="7240588" y="3406775"/>
          <p14:tracePt t="21572" x="7264400" y="3429000"/>
          <p14:tracePt t="21580" x="7264400" y="3440113"/>
          <p14:tracePt t="21589" x="7275513" y="3451225"/>
          <p14:tracePt t="21599" x="7275513" y="3463925"/>
          <p14:tracePt t="21613" x="7286625" y="3479800"/>
          <p14:tracePt t="21622" x="7286625" y="3492500"/>
          <p14:tracePt t="21632" x="7286625" y="3503613"/>
          <p14:tracePt t="21640" x="7286625" y="3514725"/>
          <p14:tracePt t="21655" x="7286625" y="3525838"/>
          <p14:tracePt t="21679" x="7286625" y="3536950"/>
          <p14:tracePt t="21838" x="7286625" y="3525838"/>
          <p14:tracePt t="21846" x="7286625" y="3514725"/>
          <p14:tracePt t="21853" x="7286625" y="3503613"/>
          <p14:tracePt t="21861" x="7286625" y="3492500"/>
          <p14:tracePt t="21869" x="7286625" y="3463925"/>
          <p14:tracePt t="21877" x="7286625" y="3451225"/>
          <p14:tracePt t="21885" x="7297738" y="3417888"/>
          <p14:tracePt t="21893" x="7297738" y="3406775"/>
          <p14:tracePt t="21901" x="7315200" y="3378200"/>
          <p14:tracePt t="21909" x="7326313" y="3343275"/>
          <p14:tracePt t="21917" x="7337425" y="3321050"/>
          <p14:tracePt t="21925" x="7337425" y="3292475"/>
          <p14:tracePt t="21933" x="7350125" y="3257550"/>
          <p14:tracePt t="21940" x="7350125" y="3235325"/>
          <p14:tracePt t="21948" x="7350125" y="3217863"/>
          <p14:tracePt t="21956" x="7361238" y="3206750"/>
          <p14:tracePt t="21966" x="7361238" y="3182938"/>
          <p14:tracePt t="21973" x="7361238" y="3171825"/>
          <p14:tracePt t="21980" x="7361238" y="3160713"/>
          <p14:tracePt t="21989" x="7361238" y="3149600"/>
          <p14:tracePt t="21999" x="7361238" y="3132138"/>
          <p14:tracePt t="22013" x="7361238" y="3121025"/>
          <p14:tracePt t="22022" x="7372350" y="3108325"/>
          <p14:tracePt t="22032" x="7372350" y="3097213"/>
          <p14:tracePt t="22049" x="7372350" y="3086100"/>
          <p14:tracePt t="22063" x="7383463" y="3074988"/>
          <p14:tracePt t="22075" x="7383463" y="3057525"/>
          <p14:tracePt t="22083" x="7400925" y="3057525"/>
          <p14:tracePt t="22091" x="7400925" y="3046413"/>
          <p14:tracePt t="22115" x="7412038" y="3035300"/>
          <p14:tracePt t="22123" x="7423150" y="3035300"/>
          <p14:tracePt t="22130" x="7423150" y="3022600"/>
          <p14:tracePt t="22149" x="7435850" y="3022600"/>
          <p14:tracePt t="22154" x="7435850" y="3011488"/>
          <p14:tracePt t="22178" x="7446963" y="3011488"/>
          <p14:tracePt t="22193" x="7446963" y="3000375"/>
          <p14:tracePt t="22217" x="7458075" y="2989263"/>
          <p14:tracePt t="22233" x="7475538" y="2989263"/>
          <p14:tracePt t="22250" x="7486650" y="2971800"/>
          <p14:tracePt t="22265" x="7497763" y="2971800"/>
          <p14:tracePt t="22296" x="7508875" y="2971800"/>
          <p14:tracePt t="22336" x="7521575" y="2971800"/>
          <p14:tracePt t="22376" x="7521575" y="2989263"/>
          <p14:tracePt t="22400" x="7521575" y="3000375"/>
          <p14:tracePt t="22407" x="7521575" y="3011488"/>
          <p14:tracePt t="22439" x="7521575" y="3022600"/>
          <p14:tracePt t="22463" x="7508875" y="3035300"/>
          <p14:tracePt t="22494" x="7497763" y="3035300"/>
          <p14:tracePt t="27571" x="7497763" y="3022600"/>
          <p14:tracePt t="27580" x="7497763" y="3011488"/>
          <p14:tracePt t="27598" x="7497763" y="3000375"/>
          <p14:tracePt t="27603" x="7508875" y="2989263"/>
          <p14:tracePt t="27619" x="7508875" y="2971800"/>
          <p14:tracePt t="27635" x="7508875" y="2960688"/>
          <p14:tracePt t="27643" x="7508875" y="2949575"/>
          <p14:tracePt t="27664" x="7508875" y="2936875"/>
          <p14:tracePt t="27668" x="7508875" y="2925763"/>
          <p14:tracePt t="27682" x="7497763" y="2914650"/>
          <p14:tracePt t="27683" x="7497763" y="2903538"/>
          <p14:tracePt t="27690" x="7497763" y="2886075"/>
          <p14:tracePt t="27698" x="7486650" y="2874963"/>
          <p14:tracePt t="27706" x="7486650" y="2863850"/>
          <p14:tracePt t="27716" x="7486650" y="2851150"/>
          <p14:tracePt t="27722" x="7486650" y="2828925"/>
          <p14:tracePt t="27730" x="7475538" y="2800350"/>
          <p14:tracePt t="27738" x="7475538" y="2789238"/>
          <p14:tracePt t="27749" x="7458075" y="2778125"/>
          <p14:tracePt t="27753" x="7458075" y="2754313"/>
          <p14:tracePt t="27761" x="7446963" y="2743200"/>
          <p14:tracePt t="27769" x="7435850" y="2725738"/>
          <p14:tracePt t="27778" x="7423150" y="2714625"/>
          <p14:tracePt t="27785" x="7412038" y="2703513"/>
          <p14:tracePt t="27794" x="7400925" y="2692400"/>
          <p14:tracePt t="27801" x="7383463" y="2692400"/>
          <p14:tracePt t="27811" x="7383463" y="2679700"/>
          <p14:tracePt t="27817" x="7372350" y="2668588"/>
          <p14:tracePt t="27827" x="7361238" y="2668588"/>
          <p14:tracePt t="27833" x="7350125" y="2668588"/>
          <p14:tracePt t="27844" x="7350125" y="2657475"/>
          <p14:tracePt t="27849" x="7337425" y="2657475"/>
          <p14:tracePt t="27896" x="7326313" y="2657475"/>
          <p14:tracePt t="27904" x="7326313" y="2640013"/>
          <p14:tracePt t="27928" x="7326313" y="2628900"/>
          <p14:tracePt t="27943" x="7326313" y="2617788"/>
          <p14:tracePt t="27951" x="7315200" y="2617788"/>
          <p14:tracePt t="27967" x="7315200" y="2606675"/>
          <p14:tracePt t="27991" x="7315200" y="2593975"/>
          <p14:tracePt t="28006" x="7315200" y="2582863"/>
          <p14:tracePt t="28031" x="7315200" y="2565400"/>
          <p14:tracePt t="28054" x="7315200" y="2554288"/>
          <p14:tracePt t="28086" x="7315200" y="2543175"/>
          <p14:tracePt t="28284" x="7297738" y="2543175"/>
          <p14:tracePt t="28316" x="7286625" y="2543175"/>
          <p14:tracePt t="28347" x="7275513" y="2543175"/>
          <p14:tracePt t="28363" x="7264400" y="2543175"/>
          <p14:tracePt t="28395" x="7251700" y="2543175"/>
          <p14:tracePt t="28411" x="7251700" y="2554288"/>
          <p14:tracePt t="28418" x="7240588" y="2554288"/>
          <p14:tracePt t="28434" x="7229475" y="2554288"/>
          <p14:tracePt t="28442" x="7212013" y="2554288"/>
          <p14:tracePt t="28458" x="7200900" y="2554288"/>
          <p14:tracePt t="28467" x="7189788" y="2554288"/>
          <p14:tracePt t="28474" x="7178675" y="2554288"/>
          <p14:tracePt t="28482" x="7165975" y="2565400"/>
          <p14:tracePt t="28499" x="7154863" y="2565400"/>
          <p14:tracePt t="28505" x="7137400" y="2565400"/>
          <p14:tracePt t="28514" x="7126288" y="2565400"/>
          <p14:tracePt t="28532" x="7115175" y="2565400"/>
          <p14:tracePt t="28537" x="7104063" y="2582863"/>
          <p14:tracePt t="28553" x="7092950" y="2582863"/>
          <p14:tracePt t="28561" x="7080250" y="2582863"/>
          <p14:tracePt t="28569" x="7069138" y="2593975"/>
          <p14:tracePt t="28577" x="7040563" y="2593975"/>
          <p14:tracePt t="28585" x="7029450" y="2593975"/>
          <p14:tracePt t="28593" x="7007225" y="2606675"/>
          <p14:tracePt t="28601" x="6994525" y="2606675"/>
          <p14:tracePt t="28608" x="6983413" y="2606675"/>
          <p14:tracePt t="28616" x="6954838" y="2617788"/>
          <p14:tracePt t="28624" x="6943725" y="2617788"/>
          <p14:tracePt t="28633" x="6921500" y="2617788"/>
          <p14:tracePt t="28640" x="6908800" y="2628900"/>
          <p14:tracePt t="28648" x="6892925" y="2628900"/>
          <p14:tracePt t="28656" x="6880225" y="2628900"/>
          <p14:tracePt t="28666" x="6869113" y="2640013"/>
          <p14:tracePt t="28672" x="6858000" y="2640013"/>
          <p14:tracePt t="28680" x="6846888" y="2657475"/>
          <p14:tracePt t="28699" x="6835775" y="2657475"/>
          <p14:tracePt t="28703" x="6835775" y="2668588"/>
          <p14:tracePt t="28712" x="6823075" y="2668588"/>
          <p14:tracePt t="28719" x="6823075" y="2679700"/>
          <p14:tracePt t="28735" x="6807200" y="2679700"/>
          <p14:tracePt t="28743" x="6807200" y="2692400"/>
          <p14:tracePt t="28751" x="6794500" y="2692400"/>
          <p14:tracePt t="28759" x="6794500" y="2703513"/>
          <p14:tracePt t="28775" x="6794500" y="2714625"/>
          <p14:tracePt t="28790" x="6794500" y="2725738"/>
          <p14:tracePt t="28806" x="6794500" y="2743200"/>
          <p14:tracePt t="28822" x="6794500" y="2754313"/>
          <p14:tracePt t="28838" x="6794500" y="2765425"/>
          <p14:tracePt t="28854" x="6794500" y="2778125"/>
          <p14:tracePt t="28885" x="6794500" y="2789238"/>
          <p14:tracePt t="28909" x="6794500" y="2800350"/>
          <p14:tracePt t="28941" x="6794500" y="2811463"/>
          <p14:tracePt t="28949" x="6794500" y="2828925"/>
          <p14:tracePt t="28964" x="6807200" y="2840038"/>
          <p14:tracePt t="28982" x="6823075" y="2851150"/>
          <p14:tracePt t="29000" x="6835775" y="2863850"/>
          <p14:tracePt t="29004" x="6846888" y="2863850"/>
          <p14:tracePt t="29013" x="6858000" y="2874963"/>
          <p14:tracePt t="29020" x="6858000" y="2886075"/>
          <p14:tracePt t="29031" x="6869113" y="2886075"/>
          <p14:tracePt t="29036" x="6880225" y="2886075"/>
          <p14:tracePt t="29044" x="6892925" y="2903538"/>
          <p14:tracePt t="29059" x="6892925" y="2914650"/>
          <p14:tracePt t="29068" x="6908800" y="2914650"/>
          <p14:tracePt t="29091" x="6908800" y="2925763"/>
          <p14:tracePt t="29115" x="6921500" y="2925763"/>
          <p14:tracePt t="29708" x="6954838" y="2914650"/>
          <p14:tracePt t="29716" x="6965950" y="2903538"/>
          <p14:tracePt t="29724" x="7007225" y="2886075"/>
          <p14:tracePt t="29733" x="7040563" y="2874963"/>
          <p14:tracePt t="29740" x="7051675" y="2874963"/>
          <p14:tracePt t="29748" x="7080250" y="2874963"/>
          <p14:tracePt t="29756" x="7104063" y="2874963"/>
          <p14:tracePt t="29765" x="7126288" y="2874963"/>
          <p14:tracePt t="29772" x="7137400" y="2874963"/>
          <p14:tracePt t="29780" x="7154863" y="2874963"/>
          <p14:tracePt t="29788" x="7165975" y="2874963"/>
          <p14:tracePt t="29813" x="7178675" y="2874963"/>
          <p14:tracePt t="29859" x="7189788" y="2874963"/>
          <p14:tracePt t="29890" x="7200900" y="2874963"/>
          <p14:tracePt t="29947" x="7200900" y="2863850"/>
          <p14:tracePt t="29970" x="7200900" y="2851150"/>
          <p14:tracePt t="30001" x="7200900" y="2840038"/>
          <p14:tracePt t="30017" x="7200900" y="2828925"/>
          <p14:tracePt t="30049" x="7200900" y="2811463"/>
          <p14:tracePt t="30082" x="7200900" y="2800350"/>
          <p14:tracePt t="30088" x="7189788" y="2800350"/>
          <p14:tracePt t="30104" x="7178675" y="2800350"/>
          <p14:tracePt t="30129" x="7165975" y="2789238"/>
          <p14:tracePt t="30152" x="7154863" y="2789238"/>
          <p14:tracePt t="30168" x="7154863" y="2778125"/>
          <p14:tracePt t="30176" x="7137400" y="2778125"/>
          <p14:tracePt t="30191" x="7126288" y="2765425"/>
          <p14:tracePt t="30199" x="7104063" y="2765425"/>
          <p14:tracePt t="30207" x="7092950" y="2754313"/>
          <p14:tracePt t="30216" x="7069138" y="2743200"/>
          <p14:tracePt t="30223" x="7040563" y="2725738"/>
          <p14:tracePt t="30231" x="7007225" y="2714625"/>
          <p14:tracePt t="30239" x="6954838" y="2703513"/>
          <p14:tracePt t="30250" x="6892925" y="2679700"/>
          <p14:tracePt t="30255" x="6823075" y="2668588"/>
          <p14:tracePt t="30263" x="6761163" y="2640013"/>
          <p14:tracePt t="30270" x="6686550" y="2628900"/>
          <p14:tracePt t="30282" x="6623050" y="2617788"/>
          <p14:tracePt t="30286" x="6611938" y="2617788"/>
          <p14:tracePt t="30294" x="6561138" y="2617788"/>
          <p14:tracePt t="30302" x="6537325" y="2617788"/>
          <p14:tracePt t="30516" x="6515100" y="2606675"/>
          <p14:tracePt t="30524" x="6475413" y="2593975"/>
          <p14:tracePt t="30532" x="6451600" y="2582863"/>
          <p14:tracePt t="30539" x="6418263" y="2554288"/>
          <p14:tracePt t="30547" x="6378575" y="2532063"/>
          <p14:tracePt t="30555" x="6269038" y="2468563"/>
          <p14:tracePt t="30566" x="6172200" y="2422525"/>
          <p14:tracePt t="30571" x="6046788" y="2371725"/>
          <p14:tracePt t="30580" x="5937250" y="2320925"/>
          <p14:tracePt t="30587" x="5800725" y="2274888"/>
          <p14:tracePt t="30599" x="5640388" y="2222500"/>
          <p14:tracePt t="30604" x="5492750" y="2178050"/>
          <p14:tracePt t="30611" x="5332413" y="2136775"/>
          <p14:tracePt t="30619" x="5172075" y="2103438"/>
          <p14:tracePt t="30627" x="4989513" y="2063750"/>
          <p14:tracePt t="30634" x="4818063" y="2039938"/>
          <p14:tracePt t="30642" x="4743450" y="2039938"/>
          <p14:tracePt t="30651" x="4583113" y="2006600"/>
          <p14:tracePt t="30658" x="4446588" y="1989138"/>
          <p14:tracePt t="30666" x="4325938" y="1978025"/>
          <p14:tracePt t="30674" x="4229100" y="1965325"/>
          <p14:tracePt t="30683" x="4143375" y="1965325"/>
          <p14:tracePt t="30690" x="4103688" y="1954213"/>
          <p14:tracePt t="30698" x="4046538" y="1954213"/>
          <p14:tracePt t="30706" x="3994150" y="1954213"/>
          <p14:tracePt t="30717" x="3954463" y="1943100"/>
          <p14:tracePt t="30722" x="3932238" y="1943100"/>
          <p14:tracePt t="30731" x="3921125" y="1943100"/>
          <p14:tracePt t="30737" x="3908425" y="1943100"/>
          <p14:tracePt t="30761" x="3897313" y="1943100"/>
          <p14:tracePt t="30817" x="3886200" y="1943100"/>
          <p14:tracePt t="30840" x="3886200" y="1954213"/>
          <p14:tracePt t="30849" x="3868738" y="1965325"/>
          <p14:tracePt t="30864" x="3868738" y="1978025"/>
          <p14:tracePt t="30873" x="3868738" y="1989138"/>
          <p14:tracePt t="30881" x="3868738" y="2006600"/>
          <p14:tracePt t="30888" x="3868738" y="2017713"/>
          <p14:tracePt t="30900" x="3868738" y="2028825"/>
          <p14:tracePt t="30904" x="3868738" y="2039938"/>
          <p14:tracePt t="30913" x="3868738" y="2063750"/>
          <p14:tracePt t="30919" x="3886200" y="2092325"/>
          <p14:tracePt t="30927" x="3897313" y="2103438"/>
          <p14:tracePt t="30935" x="3908425" y="2125663"/>
          <p14:tracePt t="30943" x="3921125" y="2149475"/>
          <p14:tracePt t="30951" x="3921125" y="2178050"/>
          <p14:tracePt t="30959" x="3932238" y="2189163"/>
          <p14:tracePt t="30967" x="3943350" y="2211388"/>
          <p14:tracePt t="30975" x="3943350" y="2235200"/>
          <p14:tracePt t="30983" x="3954463" y="2263775"/>
          <p14:tracePt t="30991" x="3954463" y="2286000"/>
          <p14:tracePt t="31000" x="3971925" y="2308225"/>
          <p14:tracePt t="31006" x="3983038" y="2320925"/>
          <p14:tracePt t="31015" x="3994150" y="2349500"/>
          <p14:tracePt t="31022" x="4006850" y="2360613"/>
          <p14:tracePt t="31034" x="4017963" y="2382838"/>
          <p14:tracePt t="31038" x="4029075" y="2411413"/>
          <p14:tracePt t="31047" x="4046538" y="2422525"/>
          <p14:tracePt t="31054" x="4068763" y="2435225"/>
          <p14:tracePt t="31067" x="4079875" y="2457450"/>
          <p14:tracePt t="31070" x="4092575" y="2468563"/>
          <p14:tracePt t="31081" x="4103688" y="2479675"/>
          <p14:tracePt t="31086" x="4114800" y="2508250"/>
          <p14:tracePt t="31100" x="4132263" y="2520950"/>
          <p14:tracePt t="31103" x="4143375" y="2532063"/>
          <p14:tracePt t="31114" x="4154488" y="2532063"/>
          <p14:tracePt t="31117" x="4154488" y="2543175"/>
          <p14:tracePt t="31133" x="4154488" y="2554288"/>
          <p14:tracePt t="31134" x="4165600" y="2565400"/>
          <p14:tracePt t="31157" x="4165600" y="2582863"/>
          <p14:tracePt t="31188" x="4178300" y="2593975"/>
          <p14:tracePt t="31213" x="4178300" y="2606675"/>
          <p14:tracePt t="31220" x="4189413" y="2606675"/>
          <p14:tracePt t="31236" x="4200525" y="2617788"/>
          <p14:tracePt t="31260" x="4217988" y="2617788"/>
          <p14:tracePt t="31268" x="4229100" y="2617788"/>
          <p14:tracePt t="31300" x="4240213" y="2617788"/>
          <p14:tracePt t="31394" x="4240213" y="2628900"/>
          <p14:tracePt t="32320" x="4240213" y="2617788"/>
          <p14:tracePt t="32336" x="4240213" y="2606675"/>
          <p14:tracePt t="32352" x="4229100" y="2593975"/>
          <p14:tracePt t="32360" x="4229100" y="2582863"/>
          <p14:tracePt t="32384" x="4229100" y="2565400"/>
          <p14:tracePt t="32392" x="4217988" y="2565400"/>
          <p14:tracePt t="32629" x="4200525" y="2582863"/>
          <p14:tracePt t="32661" x="4189413" y="2582863"/>
          <p14:tracePt t="32677" x="4189413" y="2593975"/>
          <p14:tracePt t="32685" x="4178300" y="2593975"/>
          <p14:tracePt t="32701" x="4165600" y="2606675"/>
          <p14:tracePt t="32708" x="4154488" y="2606675"/>
          <p14:tracePt t="32716" x="4154488" y="2617788"/>
          <p14:tracePt t="32724" x="4143375" y="2628900"/>
          <p14:tracePt t="32733" x="4132263" y="2640013"/>
          <p14:tracePt t="32740" x="4114800" y="2640013"/>
          <p14:tracePt t="32750" x="4103688" y="2657475"/>
          <p14:tracePt t="32756" x="4079875" y="2668588"/>
          <p14:tracePt t="32764" x="4068763" y="2692400"/>
          <p14:tracePt t="32772" x="4057650" y="2703513"/>
          <p14:tracePt t="32783" x="4029075" y="2714625"/>
          <p14:tracePt t="32788" x="4017963" y="2725738"/>
          <p14:tracePt t="32796" x="3994150" y="2754313"/>
          <p14:tracePt t="32803" x="3983038" y="2765425"/>
          <p14:tracePt t="32811" x="3954463" y="2789238"/>
          <p14:tracePt t="32819" x="3943350" y="2800350"/>
          <p14:tracePt t="32827" x="3932238" y="2811463"/>
          <p14:tracePt t="32835" x="3908425" y="2828925"/>
          <p14:tracePt t="32843" x="3897313" y="2840038"/>
          <p14:tracePt t="32851" x="3886200" y="2863850"/>
          <p14:tracePt t="32859" x="3868738" y="2863850"/>
          <p14:tracePt t="32867" x="3846513" y="2874963"/>
          <p14:tracePt t="32874" x="3835400" y="2886075"/>
          <p14:tracePt t="32883" x="3835400" y="2903538"/>
          <p14:tracePt t="32890" x="3822700" y="2914650"/>
          <p14:tracePt t="32899" x="3811588" y="2914650"/>
          <p14:tracePt t="32906" x="3800475" y="2925763"/>
          <p14:tracePt t="32922" x="3800475" y="2936875"/>
          <p14:tracePt t="32931" x="3783013" y="2936875"/>
          <p14:tracePt t="32953" x="3783013" y="2949575"/>
          <p14:tracePt t="32977" x="3771900" y="2960688"/>
          <p14:tracePt t="33001" x="3771900" y="2971800"/>
          <p14:tracePt t="33009" x="3760788" y="2971800"/>
          <p14:tracePt t="33025" x="3760788" y="2989263"/>
          <p14:tracePt t="33041" x="3760788" y="3000375"/>
          <p14:tracePt t="33065" x="3760788" y="3011488"/>
          <p14:tracePt t="33492" x="3760788" y="3000375"/>
          <p14:tracePt t="33500" x="3771900" y="2989263"/>
          <p14:tracePt t="33508" x="3822700" y="2949575"/>
          <p14:tracePt t="33516" x="3857625" y="2925763"/>
          <p14:tracePt t="33523" x="3908425" y="2886075"/>
          <p14:tracePt t="33532" x="3954463" y="2851150"/>
          <p14:tracePt t="33539" x="4006850" y="2828925"/>
          <p14:tracePt t="33552" x="4029075" y="2811463"/>
          <p14:tracePt t="33556" x="4068763" y="2778125"/>
          <p14:tracePt t="33566" x="4092575" y="2754313"/>
          <p14:tracePt t="33571" x="4132263" y="2725738"/>
          <p14:tracePt t="33583" x="4154488" y="2703513"/>
          <p14:tracePt t="33587" x="4189413" y="2692400"/>
          <p14:tracePt t="33599" x="4217988" y="2668588"/>
          <p14:tracePt t="33603" x="4229100" y="2657475"/>
          <p14:tracePt t="33616" x="4251325" y="2640013"/>
          <p14:tracePt t="33619" x="4264025" y="2628900"/>
          <p14:tracePt t="33632" x="4275138" y="2617788"/>
          <p14:tracePt t="33635" x="4292600" y="2617788"/>
          <p14:tracePt t="33650" x="4303713" y="2606675"/>
          <p14:tracePt t="33651" x="4303713" y="2593975"/>
          <p14:tracePt t="33658" x="4314825" y="2593975"/>
          <p14:tracePt t="33674" x="4325938" y="2582863"/>
          <p14:tracePt t="33690" x="4337050" y="2582863"/>
          <p14:tracePt t="33698" x="4349750" y="2582863"/>
          <p14:tracePt t="33716" x="4360863" y="2565400"/>
          <p14:tracePt t="33721" x="4378325" y="2565400"/>
          <p14:tracePt t="33730" x="4389438" y="2565400"/>
          <p14:tracePt t="33737" x="4400550" y="2565400"/>
          <p14:tracePt t="33749" x="4422775" y="2554288"/>
          <p14:tracePt t="33753" x="4435475" y="2554288"/>
          <p14:tracePt t="33777" x="4446588" y="2543175"/>
          <p14:tracePt t="33785" x="4464050" y="2543175"/>
          <p14:tracePt t="36184" x="4486275" y="2543175"/>
          <p14:tracePt t="36191" x="4508500" y="2543175"/>
          <p14:tracePt t="36200" x="4560888" y="2554288"/>
          <p14:tracePt t="36207" x="4606925" y="2582863"/>
          <p14:tracePt t="36216" x="4668838" y="2617788"/>
          <p14:tracePt t="36223" x="4794250" y="2668588"/>
          <p14:tracePt t="36232" x="4879975" y="2725738"/>
          <p14:tracePt t="36239" x="4989513" y="2778125"/>
          <p14:tracePt t="36247" x="5040313" y="2800350"/>
          <p14:tracePt t="36255" x="5137150" y="2851150"/>
          <p14:tracePt t="36266" x="5257800" y="2914650"/>
          <p14:tracePt t="36271" x="5343525" y="2960688"/>
          <p14:tracePt t="36280" x="5446713" y="3011488"/>
          <p14:tracePt t="36286" x="5532438" y="3046413"/>
          <p14:tracePt t="36294" x="5607050" y="3097213"/>
          <p14:tracePt t="36302" x="5629275" y="3108325"/>
          <p14:tracePt t="36310" x="5692775" y="3121025"/>
          <p14:tracePt t="36318" x="5726113" y="3149600"/>
          <p14:tracePt t="36326" x="5765800" y="3171825"/>
          <p14:tracePt t="36334" x="5811838" y="3194050"/>
          <p14:tracePt t="36563" x="5822950" y="3194050"/>
          <p14:tracePt t="36571" x="5851525" y="3206750"/>
          <p14:tracePt t="36580" x="5886450" y="3217863"/>
          <p14:tracePt t="36587" x="5926138" y="3235325"/>
          <p14:tracePt t="36599" x="5972175" y="3235325"/>
          <p14:tracePt t="36603" x="6069013" y="3257550"/>
          <p14:tracePt t="36611" x="6154738" y="3268663"/>
          <p14:tracePt t="36619" x="6280150" y="3292475"/>
          <p14:tracePt t="36627" x="6343650" y="3292475"/>
          <p14:tracePt t="36635" x="6464300" y="3303588"/>
          <p14:tracePt t="36643" x="6589713" y="3321050"/>
          <p14:tracePt t="36651" x="6697663" y="3321050"/>
          <p14:tracePt t="36659" x="6807200" y="3321050"/>
          <p14:tracePt t="36668" x="6858000" y="3321050"/>
          <p14:tracePt t="36675" x="6932613" y="3321050"/>
          <p14:tracePt t="36685" x="6983413" y="3321050"/>
          <p14:tracePt t="36690" x="7029450" y="3303588"/>
          <p14:tracePt t="36702" x="7069138" y="3279775"/>
          <p14:tracePt t="36706" x="7092950" y="3279775"/>
          <p14:tracePt t="36718" x="7115175" y="3257550"/>
          <p14:tracePt t="36722" x="7137400" y="3246438"/>
          <p14:tracePt t="36735" x="7165975" y="3235325"/>
          <p14:tracePt t="36738" x="7178675" y="3217863"/>
          <p14:tracePt t="36752" x="7200900" y="3206750"/>
          <p14:tracePt t="36754" x="7212013" y="3194050"/>
          <p14:tracePt t="36768" x="7229475" y="3182938"/>
          <p14:tracePt t="36771" x="7240588" y="3182938"/>
          <p14:tracePt t="36785" x="7251700" y="3171825"/>
          <p14:tracePt t="36793" x="7264400" y="3160713"/>
          <p14:tracePt t="36848" x="7275513" y="3149600"/>
          <p14:tracePt t="36872" x="7286625" y="3149600"/>
          <p14:tracePt t="36888" x="7297738" y="3149600"/>
          <p14:tracePt t="36897" x="7315200" y="3132138"/>
          <p14:tracePt t="36904" x="7326313" y="3132138"/>
          <p14:tracePt t="36915" x="7337425" y="3121025"/>
          <p14:tracePt t="36920" x="7350125" y="3121025"/>
          <p14:tracePt t="36928" x="7361238" y="3108325"/>
          <p14:tracePt t="36936" x="7372350" y="3097213"/>
          <p14:tracePt t="36944" x="7383463" y="3086100"/>
          <p14:tracePt t="36952" x="7383463" y="3074988"/>
          <p14:tracePt t="36959" x="7383463" y="3057525"/>
          <p14:tracePt t="36968" x="7400925" y="3046413"/>
          <p14:tracePt t="36975" x="7400925" y="3035300"/>
          <p14:tracePt t="36985" x="7400925" y="3011488"/>
          <p14:tracePt t="36991" x="7400925" y="3000375"/>
          <p14:tracePt t="37002" x="7383463" y="2989263"/>
          <p14:tracePt t="37007" x="7361238" y="2960688"/>
          <p14:tracePt t="37018" x="7350125" y="2949575"/>
          <p14:tracePt t="37023" x="7337425" y="2925763"/>
          <p14:tracePt t="37035" x="7326313" y="2903538"/>
          <p14:tracePt t="37039" x="7315200" y="2886075"/>
          <p14:tracePt t="37052" x="7315200" y="2863850"/>
          <p14:tracePt t="37054" x="7297738" y="2851150"/>
          <p14:tracePt t="37068" x="7297738" y="2840038"/>
          <p14:tracePt t="37071" x="7286625" y="2828925"/>
          <p14:tracePt t="37085" x="7286625" y="2800350"/>
          <p14:tracePt t="37087" x="7286625" y="2789238"/>
          <p14:tracePt t="37102" x="7275513" y="2778125"/>
          <p14:tracePt t="37110" x="7275513" y="2765425"/>
          <p14:tracePt t="37125" x="7275513" y="2754313"/>
          <p14:tracePt t="37142" x="7275513" y="2743200"/>
          <p14:tracePt t="37166" x="7275513" y="2725738"/>
          <p14:tracePt t="37181" x="7275513" y="2714625"/>
          <p14:tracePt t="37213" x="7275513" y="2703513"/>
          <p14:tracePt t="37230" x="7264400" y="2703513"/>
          <p14:tracePt t="37236" x="7264400" y="2692400"/>
          <p14:tracePt t="37316" x="7275513" y="2692400"/>
          <p14:tracePt t="37324" x="7286625" y="2692400"/>
          <p14:tracePt t="37332" x="7315200" y="2692400"/>
          <p14:tracePt t="37339" x="7326313" y="2692400"/>
          <p14:tracePt t="37349" x="7337425" y="2692400"/>
          <p14:tracePt t="37355" x="7361238" y="2692400"/>
          <p14:tracePt t="37363" x="7372350" y="2692400"/>
          <p14:tracePt t="37371" x="7383463" y="2692400"/>
          <p14:tracePt t="37382" x="7400925" y="2692400"/>
          <p14:tracePt t="37387" x="7412038" y="2692400"/>
          <p14:tracePt t="37395" x="7423150" y="2692400"/>
          <p14:tracePt t="37411" x="7435850" y="2692400"/>
          <p14:tracePt t="37419" x="7446963" y="2692400"/>
          <p14:tracePt t="37442" x="7458075" y="2692400"/>
          <p14:tracePt t="37458" x="7475538" y="2692400"/>
          <p14:tracePt t="37474" x="7486650" y="2679700"/>
          <p14:tracePt t="37482" x="7497763" y="2679700"/>
          <p14:tracePt t="37490" x="7508875" y="2679700"/>
          <p14:tracePt t="37498" x="7521575" y="2679700"/>
          <p14:tracePt t="37506" x="7532688" y="2679700"/>
          <p14:tracePt t="37516" x="7543800" y="2679700"/>
          <p14:tracePt t="37521" x="7561263" y="2679700"/>
          <p14:tracePt t="37546" x="7572375" y="2679700"/>
          <p14:tracePt t="37609" x="7572375" y="2668588"/>
          <p14:tracePt t="37640" x="7561263" y="2668588"/>
          <p14:tracePt t="38455" x="7561263" y="2679700"/>
          <p14:tracePt t="38463" x="7561263" y="2692400"/>
          <p14:tracePt t="38471" x="7561263" y="2703513"/>
          <p14:tracePt t="38482" x="7561263" y="2714625"/>
          <p14:tracePt t="38496" x="7543800" y="2725738"/>
          <p14:tracePt t="38503" x="7543800" y="2743200"/>
          <p14:tracePt t="38511" x="7543800" y="2754313"/>
          <p14:tracePt t="38519" x="7543800" y="2765425"/>
          <p14:tracePt t="38527" x="7543800" y="2778125"/>
          <p14:tracePt t="38535" x="7532688" y="2778125"/>
          <p14:tracePt t="38543" x="7532688" y="2789238"/>
          <p14:tracePt t="38551" x="7532688" y="2800350"/>
          <p14:tracePt t="38558" x="7532688" y="2811463"/>
          <p14:tracePt t="38566" x="7521575" y="2811463"/>
          <p14:tracePt t="38574" x="7521575" y="2828925"/>
          <p14:tracePt t="38583" x="7521575" y="2840038"/>
          <p14:tracePt t="38590" x="7508875" y="2851150"/>
          <p14:tracePt t="38598" x="7508875" y="2863850"/>
          <p14:tracePt t="38606" x="7508875" y="2874963"/>
          <p14:tracePt t="38621" x="7497763" y="2886075"/>
          <p14:tracePt t="38633" x="7497763" y="2914650"/>
          <p14:tracePt t="38647" x="7486650" y="2925763"/>
          <p14:tracePt t="38654" x="7486650" y="2936875"/>
          <p14:tracePt t="38661" x="7486650" y="2960688"/>
          <p14:tracePt t="38670" x="7486650" y="2971800"/>
          <p14:tracePt t="38677" x="7486650" y="2989263"/>
          <p14:tracePt t="38686" x="7486650" y="3000375"/>
          <p14:tracePt t="38693" x="7486650" y="3022600"/>
          <p14:tracePt t="38703" x="7486650" y="3035300"/>
          <p14:tracePt t="38709" x="7486650" y="3046413"/>
          <p14:tracePt t="38720" x="7486650" y="3057525"/>
          <p14:tracePt t="38725" x="7486650" y="3074988"/>
          <p14:tracePt t="38737" x="7475538" y="3086100"/>
          <p14:tracePt t="38740" x="7475538" y="3097213"/>
          <p14:tracePt t="38753" x="7475538" y="3108325"/>
          <p14:tracePt t="38756" x="7458075" y="3121025"/>
          <p14:tracePt t="38770" x="7458075" y="3132138"/>
          <p14:tracePt t="38772" x="7446963" y="3149600"/>
          <p14:tracePt t="38786" x="7446963" y="3160713"/>
          <p14:tracePt t="38788" x="7435850" y="3160713"/>
          <p14:tracePt t="38803" x="7435850" y="3171825"/>
          <p14:tracePt t="38804" x="7435850" y="3182938"/>
          <p14:tracePt t="38813" x="7435850" y="3194050"/>
          <p14:tracePt t="38820" x="7423150" y="3206750"/>
          <p14:tracePt t="38827" x="7423150" y="3217863"/>
          <p14:tracePt t="38837" x="7412038" y="3217863"/>
          <p14:tracePt t="38843" x="7412038" y="3235325"/>
          <p14:tracePt t="38853" x="7412038" y="3246438"/>
          <p14:tracePt t="38859" x="7400925" y="3257550"/>
          <p14:tracePt t="38870" x="7400925" y="3279775"/>
          <p14:tracePt t="38875" x="7383463" y="3279775"/>
          <p14:tracePt t="38887" x="7383463" y="3292475"/>
          <p14:tracePt t="38891" x="7383463" y="3321050"/>
          <p14:tracePt t="38903" x="7383463" y="3332163"/>
          <p14:tracePt t="38907" x="7372350" y="3343275"/>
          <p14:tracePt t="38920" x="7372350" y="3354388"/>
          <p14:tracePt t="38932" x="7372350" y="3365500"/>
          <p14:tracePt t="38938" x="7372350" y="3378200"/>
          <p14:tracePt t="38947" x="7372350" y="3394075"/>
          <p14:tracePt t="38954" x="7372350" y="3406775"/>
          <p14:tracePt t="38965" x="7372350" y="3417888"/>
          <p14:tracePt t="38978" x="7372350" y="3429000"/>
          <p14:tracePt t="38987" x="7361238" y="3429000"/>
          <p14:tracePt t="38994" x="7361238" y="3440113"/>
          <p14:tracePt t="39017" x="7350125" y="3451225"/>
          <p14:tracePt t="39049" x="7337425" y="3463925"/>
          <p14:tracePt t="39081" x="7326313" y="3463925"/>
          <p14:tracePt t="39350" x="7326313" y="3451225"/>
          <p14:tracePt t="39366" x="7326313" y="3440113"/>
          <p14:tracePt t="39382" x="7337425" y="3440113"/>
          <p14:tracePt t="39389" x="7337425" y="3429000"/>
          <p14:tracePt t="39405" x="7350125" y="3429000"/>
          <p14:tracePt t="39413" x="7350125" y="3417888"/>
          <p14:tracePt t="39432" x="7361238" y="3417888"/>
          <p14:tracePt t="39445" x="7361238" y="3406775"/>
          <p14:tracePt t="39461" x="7361238" y="3394075"/>
          <p14:tracePt t="39476" x="7361238" y="3378200"/>
          <p14:tracePt t="39484" x="7361238" y="3365500"/>
          <p14:tracePt t="39492" x="7361238" y="3354388"/>
          <p14:tracePt t="39508" x="7361238" y="3343275"/>
          <p14:tracePt t="39516" x="7361238" y="3332163"/>
          <p14:tracePt t="39524" x="7361238" y="3321050"/>
          <p14:tracePt t="39532" x="7350125" y="3303588"/>
          <p14:tracePt t="39540" x="7350125" y="3292475"/>
          <p14:tracePt t="39548" x="7350125" y="3279775"/>
          <p14:tracePt t="39556" x="7350125" y="3268663"/>
          <p14:tracePt t="39566" x="7350125" y="3257550"/>
          <p14:tracePt t="39571" x="7350125" y="3235325"/>
          <p14:tracePt t="39587" x="7337425" y="3206750"/>
          <p14:tracePt t="39598" x="7337425" y="3194050"/>
          <p14:tracePt t="39604" x="7337425" y="3182938"/>
          <p14:tracePt t="39611" x="7337425" y="3171825"/>
          <p14:tracePt t="39619" x="7337425" y="3160713"/>
          <p14:tracePt t="39635" x="7337425" y="3149600"/>
          <p14:tracePt t="39643" x="7337425" y="3132138"/>
          <p14:tracePt t="39658" x="7337425" y="3121025"/>
          <p14:tracePt t="39674" x="7337425" y="3108325"/>
          <p14:tracePt t="39722" x="7337425" y="3097213"/>
          <p14:tracePt t="39817" x="7337425" y="3086100"/>
          <p14:tracePt t="39833" x="7337425" y="3074988"/>
          <p14:tracePt t="39848" x="7337425" y="3057525"/>
          <p14:tracePt t="39857" x="7337425" y="3046413"/>
          <p14:tracePt t="39866" x="7337425" y="3035300"/>
          <p14:tracePt t="39872" x="7337425" y="3022600"/>
          <p14:tracePt t="39880" x="7337425" y="3011488"/>
          <p14:tracePt t="39888" x="7337425" y="3000375"/>
          <p14:tracePt t="39899" x="7337425" y="2989263"/>
          <p14:tracePt t="39904" x="7350125" y="2971800"/>
          <p14:tracePt t="39913" x="7350125" y="2960688"/>
          <p14:tracePt t="39921" x="7350125" y="2949575"/>
          <p14:tracePt t="39936" x="7361238" y="2936875"/>
          <p14:tracePt t="39944" x="7361238" y="2925763"/>
          <p14:tracePt t="39952" x="7361238" y="2914650"/>
          <p14:tracePt t="39959" x="7372350" y="2903538"/>
          <p14:tracePt t="39975" x="7372350" y="2886075"/>
          <p14:tracePt t="39983" x="7383463" y="2886075"/>
          <p14:tracePt t="39999" x="7383463" y="2874963"/>
          <p14:tracePt t="40007" x="7383463" y="2863850"/>
          <p14:tracePt t="40015" x="7400925" y="2863850"/>
          <p14:tracePt t="40032" x="7400925" y="2851150"/>
          <p14:tracePt t="40047" x="7412038" y="2840038"/>
          <p14:tracePt t="40070" x="7423150" y="2828925"/>
          <p14:tracePt t="40102" x="7435850" y="2828925"/>
          <p14:tracePt t="40110" x="7435850" y="2811463"/>
          <p14:tracePt t="40141" x="7446963" y="2811463"/>
          <p14:tracePt t="40149" x="7446963" y="2800350"/>
          <p14:tracePt t="40173" x="7458075" y="2800350"/>
          <p14:tracePt t="40181" x="7458075" y="2789238"/>
          <p14:tracePt t="40205" x="7475538" y="2789238"/>
          <p14:tracePt t="40213" x="7475538" y="2778125"/>
          <p14:tracePt t="40276" x="7475538" y="2765425"/>
          <p14:tracePt t="40308" x="7486650" y="2765425"/>
          <p14:tracePt t="40347" x="7486650" y="2778125"/>
          <p14:tracePt t="40363" x="7486650" y="2789238"/>
          <p14:tracePt t="40371" x="7486650" y="2800350"/>
          <p14:tracePt t="40382" x="7486650" y="2811463"/>
          <p14:tracePt t="40395" x="7486650" y="2828925"/>
          <p14:tracePt t="40403" x="7486650" y="2840038"/>
          <p14:tracePt t="40411" x="7486650" y="2851150"/>
          <p14:tracePt t="40426" x="7486650" y="2863850"/>
          <p14:tracePt t="40435" x="7486650" y="2886075"/>
          <p14:tracePt t="40442" x="7486650" y="2903538"/>
          <p14:tracePt t="40450" x="7486650" y="2914650"/>
          <p14:tracePt t="40458" x="7486650" y="2925763"/>
          <p14:tracePt t="40466" x="7486650" y="2936875"/>
          <p14:tracePt t="40474" x="7486650" y="2949575"/>
          <p14:tracePt t="40482" x="7486650" y="2971800"/>
          <p14:tracePt t="40490" x="7486650" y="2989263"/>
          <p14:tracePt t="40498" x="7486650" y="3000375"/>
          <p14:tracePt t="40507" x="7486650" y="3011488"/>
          <p14:tracePt t="40514" x="7486650" y="3022600"/>
          <p14:tracePt t="40522" x="7486650" y="3035300"/>
          <p14:tracePt t="40533" x="7486650" y="3046413"/>
          <p14:tracePt t="40538" x="7486650" y="3057525"/>
          <p14:tracePt t="40554" x="7486650" y="3074988"/>
          <p14:tracePt t="40561" x="7486650" y="3086100"/>
          <p14:tracePt t="40577" x="7486650" y="3097213"/>
          <p14:tracePt t="40593" x="7486650" y="3108325"/>
          <p14:tracePt t="40608" x="7486650" y="3121025"/>
          <p14:tracePt t="40640" x="7486650" y="3132138"/>
          <p14:tracePt t="40727" x="7497763" y="3132138"/>
          <p14:tracePt t="40751" x="7497763" y="3149600"/>
          <p14:tracePt t="40838" x="7497763" y="3160713"/>
          <p14:tracePt t="40909" x="7497763" y="3171825"/>
          <p14:tracePt t="43150" x="7486650" y="3160713"/>
          <p14:tracePt t="43158" x="7458075" y="3132138"/>
          <p14:tracePt t="43166" x="7446963" y="3121025"/>
          <p14:tracePt t="43174" x="7435850" y="3097213"/>
          <p14:tracePt t="43183" x="7423150" y="3074988"/>
          <p14:tracePt t="43191" x="7412038" y="3057525"/>
          <p14:tracePt t="43199" x="7400925" y="3046413"/>
          <p14:tracePt t="43206" x="7383463" y="3022600"/>
          <p14:tracePt t="43214" x="7361238" y="3011488"/>
          <p14:tracePt t="43221" x="7326313" y="2971800"/>
          <p14:tracePt t="43232" x="7275513" y="2936875"/>
          <p14:tracePt t="43237" x="7240588" y="2914650"/>
          <p14:tracePt t="43246" x="7189788" y="2874963"/>
          <p14:tracePt t="43253" x="7126288" y="2851150"/>
          <p14:tracePt t="43261" x="7069138" y="2828925"/>
          <p14:tracePt t="43269" x="7007225" y="2789238"/>
          <p14:tracePt t="43277" x="6932613" y="2754313"/>
          <p14:tracePt t="43285" x="6858000" y="2725738"/>
          <p14:tracePt t="43292" x="6794500" y="2703513"/>
          <p14:tracePt t="43301" x="6732588" y="2679700"/>
          <p14:tracePt t="43308" x="6686550" y="2657475"/>
          <p14:tracePt t="43316" x="6664325" y="2628900"/>
          <p14:tracePt t="43324" x="6589713" y="2593975"/>
          <p14:tracePt t="43333" x="6561138" y="2582863"/>
          <p14:tracePt t="43341" x="6526213" y="2554288"/>
          <p14:tracePt t="43348" x="6503988" y="2532063"/>
          <p14:tracePt t="43357" x="6475413" y="2497138"/>
          <p14:tracePt t="43366" x="6464300" y="2479675"/>
          <p14:tracePt t="43374" x="6440488" y="2457450"/>
          <p14:tracePt t="43380" x="6429375" y="2435225"/>
          <p14:tracePt t="43390" x="6429375" y="2411413"/>
          <p14:tracePt t="43399" x="6418263" y="2382838"/>
          <p14:tracePt t="43407" x="6418263" y="2371725"/>
          <p14:tracePt t="43414" x="6418263" y="2349500"/>
          <p14:tracePt t="43424" x="6418263" y="2336800"/>
          <p14:tracePt t="43433" x="6418263" y="2320925"/>
          <p14:tracePt t="43441" x="6418263" y="2297113"/>
          <p14:tracePt t="43451" x="6418263" y="2286000"/>
          <p14:tracePt t="43451" x="6429375" y="2274888"/>
          <p14:tracePt t="43459" x="6440488" y="2263775"/>
          <p14:tracePt t="43467" x="6440488" y="2235200"/>
          <p14:tracePt t="43475" x="6451600" y="2222500"/>
          <p14:tracePt t="43483" x="6464300" y="2211388"/>
          <p14:tracePt t="43491" x="6464300" y="2200275"/>
          <p14:tracePt t="43498" x="6475413" y="2189163"/>
          <p14:tracePt t="43507" x="6475413" y="2178050"/>
          <p14:tracePt t="43516" x="6475413" y="2160588"/>
          <p14:tracePt t="43524" x="6486525" y="2160588"/>
          <p14:tracePt t="43530" x="6486525" y="2149475"/>
          <p14:tracePt t="43541" x="6486525" y="2136775"/>
          <p14:tracePt t="43557" x="6503988" y="2136775"/>
          <p14:tracePt t="43574" x="6503988" y="2125663"/>
          <p14:tracePt t="43582" x="6515100" y="2125663"/>
          <p14:tracePt t="43597" x="6526213" y="2125663"/>
          <p14:tracePt t="43607" x="6537325" y="2125663"/>
          <p14:tracePt t="43616" x="6550025" y="2125663"/>
          <p14:tracePt t="43624" x="6561138" y="2125663"/>
          <p14:tracePt t="43630" x="6578600" y="2136775"/>
          <p14:tracePt t="43641" x="6589713" y="2149475"/>
          <p14:tracePt t="43641" x="6623050" y="2178050"/>
          <p14:tracePt t="43649" x="6635750" y="2200275"/>
          <p14:tracePt t="43657" x="6646863" y="2211388"/>
          <p14:tracePt t="43665" x="6686550" y="2251075"/>
          <p14:tracePt t="43675" x="6708775" y="2274888"/>
          <p14:tracePt t="43683" x="6732588" y="2308225"/>
          <p14:tracePt t="43691" x="6772275" y="2336800"/>
          <p14:tracePt t="43697" x="6794500" y="2360613"/>
          <p14:tracePt t="43708" x="6807200" y="2371725"/>
          <p14:tracePt t="43716" x="6835775" y="2393950"/>
          <p14:tracePt t="43724" x="6858000" y="2435225"/>
          <p14:tracePt t="43733" x="6880225" y="2457450"/>
          <p14:tracePt t="43741" x="6908800" y="2479675"/>
          <p14:tracePt t="43747" x="6921500" y="2497138"/>
          <p14:tracePt t="43758" x="6932613" y="2520950"/>
          <p14:tracePt t="43766" x="6943725" y="2532063"/>
          <p14:tracePt t="43774" x="6943725" y="2554288"/>
          <p14:tracePt t="43775" x="6943725" y="2565400"/>
          <p14:tracePt t="43791" x="6943725" y="2582863"/>
          <p14:tracePt t="43800" x="6943725" y="2593975"/>
          <p14:tracePt t="43808" x="6943725" y="2606675"/>
          <p14:tracePt t="43824" x="6932613" y="2606675"/>
          <p14:tracePt t="43839" x="6932613" y="2617788"/>
          <p14:tracePt t="43855" x="6921500" y="2617788"/>
          <p14:tracePt t="43902" x="6921500" y="2628900"/>
          <p14:tracePt t="43910" x="6932613" y="2628900"/>
          <p14:tracePt t="43926" x="6943725" y="2628900"/>
          <p14:tracePt t="43934" x="6954838" y="2640013"/>
          <p14:tracePt t="43950" x="6954838" y="2657475"/>
          <p14:tracePt t="43958" x="6965950" y="2668588"/>
          <p14:tracePt t="43966" x="6965950" y="2679700"/>
          <p14:tracePt t="43974" x="6983413" y="2679700"/>
          <p14:tracePt t="43984" x="6983413" y="2692400"/>
          <p14:tracePt t="43989" x="6994525" y="2703513"/>
          <p14:tracePt t="43997" x="6994525" y="2714625"/>
          <p14:tracePt t="44005" x="7007225" y="2725738"/>
          <p14:tracePt t="44021" x="7007225" y="2743200"/>
          <p14:tracePt t="44030" x="7018338" y="2754313"/>
          <p14:tracePt t="44037" x="7018338" y="2765425"/>
          <p14:tracePt t="44044" x="7018338" y="2778125"/>
          <p14:tracePt t="44052" x="7018338" y="2789238"/>
          <p14:tracePt t="44060" x="7018338" y="2800350"/>
          <p14:tracePt t="44068" x="7029450" y="2800350"/>
          <p14:tracePt t="44076" x="7029450" y="2811463"/>
          <p14:tracePt t="44084" x="7029450" y="2828925"/>
          <p14:tracePt t="44108" x="7040563" y="2840038"/>
          <p14:tracePt t="44124" x="7051675" y="2840038"/>
          <p14:tracePt t="44132" x="7069138" y="2840038"/>
          <p14:tracePt t="47510" x="7069138" y="2828925"/>
          <p14:tracePt t="47518" x="7069138" y="2811463"/>
          <p14:tracePt t="47527" x="7080250" y="2800350"/>
          <p14:tracePt t="47534" x="7092950" y="2789238"/>
          <p14:tracePt t="47542" x="7104063" y="2778125"/>
          <p14:tracePt t="47550" x="7115175" y="2765425"/>
          <p14:tracePt t="47558" x="7137400" y="2743200"/>
          <p14:tracePt t="47566" x="7165975" y="2725738"/>
          <p14:tracePt t="47574" x="7189788" y="2714625"/>
          <p14:tracePt t="47581" x="7200900" y="2703513"/>
          <p14:tracePt t="47590" x="7229475" y="2703513"/>
          <p14:tracePt t="47599" x="7251700" y="2692400"/>
          <p14:tracePt t="47605" x="7264400" y="2692400"/>
          <p14:tracePt t="47613" x="7286625" y="2692400"/>
          <p14:tracePt t="47621" x="7297738" y="2692400"/>
          <p14:tracePt t="47632" x="7326313" y="2692400"/>
          <p14:tracePt t="47645" x="7337425" y="2692400"/>
          <p14:tracePt t="47653" x="7350125" y="2703513"/>
          <p14:tracePt t="47661" x="7361238" y="2714625"/>
          <p14:tracePt t="47669" x="7361238" y="2725738"/>
          <p14:tracePt t="47677" x="7372350" y="2754313"/>
          <p14:tracePt t="47684" x="7383463" y="2778125"/>
          <p14:tracePt t="47692" x="7383463" y="2789238"/>
          <p14:tracePt t="47701" x="7400925" y="2811463"/>
          <p14:tracePt t="47708" x="7400925" y="2840038"/>
          <p14:tracePt t="47716" x="7400925" y="2863850"/>
          <p14:tracePt t="47724" x="7400925" y="2874963"/>
          <p14:tracePt t="47733" x="7400925" y="2903538"/>
          <p14:tracePt t="47740" x="7383463" y="2925763"/>
          <p14:tracePt t="47749" x="7372350" y="2936875"/>
          <p14:tracePt t="47756" x="7350125" y="2949575"/>
          <p14:tracePt t="47764" x="7337425" y="2960688"/>
          <p14:tracePt t="47771" x="7315200" y="2971800"/>
          <p14:tracePt t="47782" x="7297738" y="2971800"/>
          <p14:tracePt t="47787" x="7286625" y="2989263"/>
          <p14:tracePt t="47797" x="7275513" y="2989263"/>
          <p14:tracePt t="47803" x="7264400" y="2989263"/>
          <p14:tracePt t="47816" x="7251700" y="3000375"/>
          <p14:tracePt t="47819" x="7240588" y="3000375"/>
          <p14:tracePt t="47831" x="7229475" y="3000375"/>
          <p14:tracePt t="47835" x="7212013" y="3000375"/>
          <p14:tracePt t="47849" x="7200900" y="3000375"/>
          <p14:tracePt t="47867" x="7189788" y="3011488"/>
          <p14:tracePt t="47890" x="7178675" y="3011488"/>
          <p14:tracePt t="47914" x="7165975" y="3011488"/>
          <p14:tracePt t="47930" x="7165975" y="3000375"/>
          <p14:tracePt t="47949" x="7154863" y="2989263"/>
          <p14:tracePt t="47961" x="7154863" y="2971800"/>
          <p14:tracePt t="47969" x="7137400" y="2971800"/>
          <p14:tracePt t="47978" x="7137400" y="2960688"/>
          <p14:tracePt t="47994" x="7137400" y="2949575"/>
          <p14:tracePt t="48001" x="7126288" y="2949575"/>
          <p14:tracePt t="48009" x="7126288" y="2936875"/>
          <p14:tracePt t="48048" x="7126288" y="2925763"/>
          <p14:tracePt t="49552" x="7137400" y="2925763"/>
          <p14:tracePt t="49561" x="7154863" y="2914650"/>
          <p14:tracePt t="49569" x="7165975" y="2903538"/>
          <p14:tracePt t="49576" x="7178675" y="2886075"/>
          <p14:tracePt t="49584" x="7189788" y="2874963"/>
          <p14:tracePt t="49592" x="7200900" y="2863850"/>
          <p14:tracePt t="49600" x="7212013" y="2851150"/>
          <p14:tracePt t="49608" x="7229475" y="2851150"/>
          <p14:tracePt t="49616" x="7240588" y="2851150"/>
          <p14:tracePt t="49632" x="7251700" y="2851150"/>
          <p14:tracePt t="49640" x="7264400" y="2851150"/>
          <p14:tracePt t="49663" x="7275513" y="2851150"/>
          <p14:tracePt t="49695" x="7286625" y="2851150"/>
          <p14:tracePt t="49711" x="7297738" y="2863850"/>
          <p14:tracePt t="49742" x="7315200" y="2874963"/>
          <p14:tracePt t="49758" x="7315200" y="2886075"/>
          <p14:tracePt t="49782" x="7315200" y="2903538"/>
          <p14:tracePt t="49806" x="7315200" y="2914650"/>
          <p14:tracePt t="49837" x="7326313" y="2914650"/>
          <p14:tracePt t="49940" x="7337425" y="2914650"/>
          <p14:tracePt t="49988" x="7337425" y="2925763"/>
          <p14:tracePt t="50004" x="7350125" y="2925763"/>
          <p14:tracePt t="50035" x="7350125" y="2936875"/>
          <p14:tracePt t="50090" x="7361238" y="2936875"/>
          <p14:tracePt t="50344" x="7361238" y="2925763"/>
          <p14:tracePt t="50352" x="7361238" y="2903538"/>
          <p14:tracePt t="50360" x="7350125" y="2886075"/>
          <p14:tracePt t="50368" x="7350125" y="2863850"/>
          <p14:tracePt t="50376" x="7337425" y="2840038"/>
          <p14:tracePt t="50383" x="7326313" y="2811463"/>
          <p14:tracePt t="50391" x="7315200" y="2789238"/>
          <p14:tracePt t="50400" x="7297738" y="2778125"/>
          <p14:tracePt t="50407" x="7286625" y="2754313"/>
          <p14:tracePt t="50416" x="7275513" y="2725738"/>
          <p14:tracePt t="50423" x="7251700" y="2703513"/>
          <p14:tracePt t="50431" x="7240588" y="2692400"/>
          <p14:tracePt t="50439" x="7229475" y="2679700"/>
          <p14:tracePt t="50450" x="7200900" y="2640013"/>
          <p14:tracePt t="50455" x="7178675" y="2617788"/>
          <p14:tracePt t="50464" x="7137400" y="2593975"/>
          <p14:tracePt t="50471" x="7080250" y="2543175"/>
          <p14:tracePt t="50483" x="7007225" y="2508250"/>
          <p14:tracePt t="50487" x="6921500" y="2457450"/>
          <p14:tracePt t="50494" x="6807200" y="2393950"/>
          <p14:tracePt t="50502" x="6686550" y="2349500"/>
          <p14:tracePt t="50510" x="6550025" y="2286000"/>
          <p14:tracePt t="50518" x="6378575" y="2211388"/>
          <p14:tracePt t="50526" x="6207125" y="2136775"/>
          <p14:tracePt t="50534" x="6143625" y="2114550"/>
          <p14:tracePt t="50542" x="6011863" y="2051050"/>
          <p14:tracePt t="50550" x="5897563" y="2006600"/>
          <p14:tracePt t="50558" x="5811838" y="1954213"/>
          <p14:tracePt t="50566" x="5778500" y="1943100"/>
          <p14:tracePt t="50573" x="5726113" y="1903413"/>
          <p14:tracePt t="50583" x="5680075" y="1879600"/>
          <p14:tracePt t="50589" x="5651500" y="1868488"/>
          <p14:tracePt t="50763" x="5607050" y="1868488"/>
          <p14:tracePt t="50771" x="5543550" y="1868488"/>
          <p14:tracePt t="50781" x="5446713" y="1846263"/>
          <p14:tracePt t="50787" x="5343525" y="1846263"/>
          <p14:tracePt t="50797" x="5246688" y="1828800"/>
          <p14:tracePt t="50803" x="5149850" y="1828800"/>
          <p14:tracePt t="50811" x="4965700" y="1806575"/>
          <p14:tracePt t="50819" x="4783138" y="1793875"/>
          <p14:tracePt t="50827" x="4697413" y="1793875"/>
          <p14:tracePt t="50835" x="4549775" y="1793875"/>
          <p14:tracePt t="50843" x="4422775" y="1793875"/>
          <p14:tracePt t="50851" x="4378325" y="1793875"/>
          <p14:tracePt t="50858" x="4314825" y="1793875"/>
          <p14:tracePt t="50866" x="4251325" y="1793875"/>
          <p14:tracePt t="50874" x="4217988" y="1793875"/>
          <p14:tracePt t="50883" x="4154488" y="1817688"/>
          <p14:tracePt t="50890" x="4143375" y="1846263"/>
          <p14:tracePt t="50898" x="4132263" y="1868488"/>
          <p14:tracePt t="50906" x="4132263" y="1892300"/>
          <p14:tracePt t="50917" x="4132263" y="1931988"/>
          <p14:tracePt t="50922" x="4114800" y="1954213"/>
          <p14:tracePt t="50931" x="4114800" y="1978025"/>
          <p14:tracePt t="50938" x="4114800" y="2017713"/>
          <p14:tracePt t="50949" x="4114800" y="2039938"/>
          <p14:tracePt t="50954" x="4114800" y="2063750"/>
          <p14:tracePt t="50967" x="4103688" y="2103438"/>
          <p14:tracePt t="50971" x="4092575" y="2125663"/>
          <p14:tracePt t="50981" x="4092575" y="2149475"/>
          <p14:tracePt t="50985" x="4079875" y="2178050"/>
          <p14:tracePt t="51000" x="4068763" y="2200275"/>
          <p14:tracePt t="51002" x="4057650" y="2222500"/>
          <p14:tracePt t="51014" x="4046538" y="2235200"/>
          <p14:tracePt t="51017" x="4046538" y="2263775"/>
          <p14:tracePt t="51033" x="4006850" y="2286000"/>
          <p14:tracePt t="51041" x="3994150" y="2308225"/>
          <p14:tracePt t="51048" x="3983038" y="2320925"/>
          <p14:tracePt t="51056" x="3971925" y="2320925"/>
          <p14:tracePt t="51067" x="3932238" y="2349500"/>
          <p14:tracePt t="51072" x="3921125" y="2360613"/>
          <p14:tracePt t="51081" x="3908425" y="2371725"/>
          <p14:tracePt t="51088" x="3886200" y="2382838"/>
          <p14:tracePt t="51100" x="3857625" y="2393950"/>
          <p14:tracePt t="51104" x="3835400" y="2411413"/>
          <p14:tracePt t="51114" x="3822700" y="2422525"/>
          <p14:tracePt t="51120" x="3822700" y="2435225"/>
          <p14:tracePt t="51133" x="3811588" y="2446338"/>
          <p14:tracePt t="51136" x="3811588" y="2457450"/>
          <p14:tracePt t="51147" x="3811588" y="2468563"/>
          <p14:tracePt t="51159" x="3822700" y="2479675"/>
          <p14:tracePt t="51168" x="3846513" y="2497138"/>
          <p14:tracePt t="51175" x="3857625" y="2497138"/>
          <p14:tracePt t="51183" x="3886200" y="2508250"/>
          <p14:tracePt t="51191" x="3897313" y="2520950"/>
          <p14:tracePt t="51200" x="3921125" y="2520950"/>
          <p14:tracePt t="51208" x="3932238" y="2532063"/>
          <p14:tracePt t="51217" x="3954463" y="2543175"/>
          <p14:tracePt t="51222" x="3971925" y="2554288"/>
          <p14:tracePt t="51231" x="3983038" y="2565400"/>
          <p14:tracePt t="51238" x="3983038" y="2582863"/>
          <p14:tracePt t="51250" x="3994150" y="2593975"/>
          <p14:tracePt t="51254" x="3994150" y="2606675"/>
          <p14:tracePt t="51264" x="4006850" y="2617788"/>
          <p14:tracePt t="51270" x="4006850" y="2628900"/>
          <p14:tracePt t="51283" x="4006850" y="2640013"/>
          <p14:tracePt t="51286" x="4017963" y="2668588"/>
          <p14:tracePt t="51297" x="4017963" y="2679700"/>
          <p14:tracePt t="51302" x="4017963" y="2692400"/>
          <p14:tracePt t="51317" x="4029075" y="2703513"/>
          <p14:tracePt t="51319" x="4046538" y="2725738"/>
          <p14:tracePt t="51331" x="4057650" y="2743200"/>
          <p14:tracePt t="51895" x="4057650" y="2754313"/>
          <p14:tracePt t="51903" x="4057650" y="2765425"/>
          <p14:tracePt t="51919" x="4057650" y="2778125"/>
          <p14:tracePt t="51927" x="4057650" y="2789238"/>
          <p14:tracePt t="51935" x="4057650" y="2800350"/>
          <p14:tracePt t="51943" x="4057650" y="2811463"/>
          <p14:tracePt t="51958" x="4057650" y="2828925"/>
          <p14:tracePt t="51967" x="4057650" y="2840038"/>
          <p14:tracePt t="51974" x="4057650" y="2851150"/>
          <p14:tracePt t="51990" x="4057650" y="2863850"/>
          <p14:tracePt t="52006" x="4057650" y="2874963"/>
          <p14:tracePt t="52275" x="4057650" y="2840038"/>
          <p14:tracePt t="52284" x="4057650" y="2811463"/>
          <p14:tracePt t="52291" x="4079875" y="2754313"/>
          <p14:tracePt t="52299" x="4132263" y="2703513"/>
          <p14:tracePt t="52307" x="4165600" y="2657475"/>
          <p14:tracePt t="52317" x="4229100" y="2593975"/>
          <p14:tracePt t="52323" x="4303713" y="2532063"/>
          <p14:tracePt t="52331" x="4378325" y="2468563"/>
          <p14:tracePt t="52338" x="4435475" y="2435225"/>
          <p14:tracePt t="52350" x="4497388" y="2393950"/>
          <p14:tracePt t="52354" x="4560888" y="2371725"/>
          <p14:tracePt t="52363" x="4622800" y="2360613"/>
          <p14:tracePt t="52370" x="4679950" y="2349500"/>
          <p14:tracePt t="52378" x="4721225" y="2349500"/>
          <p14:tracePt t="52386" x="4783138" y="2349500"/>
          <p14:tracePt t="52394" x="4818063" y="2360613"/>
          <p14:tracePt t="52402" x="4868863" y="2382838"/>
          <p14:tracePt t="52410" x="4926013" y="2422525"/>
          <p14:tracePt t="52418" x="4978400" y="2468563"/>
          <p14:tracePt t="52426" x="5029200" y="2508250"/>
          <p14:tracePt t="52433" x="5075238" y="2582863"/>
          <p14:tracePt t="52441" x="5137150" y="2640013"/>
          <p14:tracePt t="52450" x="5189538" y="2703513"/>
          <p14:tracePt t="52457" x="5235575" y="2778125"/>
          <p14:tracePt t="52465" x="5275263" y="2851150"/>
          <p14:tracePt t="52473" x="5308600" y="2914650"/>
          <p14:tracePt t="52484" x="5343525" y="2989263"/>
          <p14:tracePt t="52489" x="5343525" y="3022600"/>
          <p14:tracePt t="52498" x="5360988" y="3086100"/>
          <p14:tracePt t="52505" x="5372100" y="3121025"/>
          <p14:tracePt t="52517" x="5383213" y="3160713"/>
          <p14:tracePt t="52521" x="5383213" y="3194050"/>
          <p14:tracePt t="52531" x="5383213" y="3217863"/>
          <p14:tracePt t="52536" x="5360988" y="3235325"/>
          <p14:tracePt t="52550" x="5321300" y="3246438"/>
          <p14:tracePt t="52567" x="5222875" y="3246438"/>
          <p14:tracePt t="52570" x="5172075" y="3246438"/>
          <p14:tracePt t="52581" x="5097463" y="3235325"/>
          <p14:tracePt t="52584" x="5040313" y="3206750"/>
          <p14:tracePt t="52600" x="4903788" y="3149600"/>
          <p14:tracePt t="52601" x="4818063" y="3097213"/>
          <p14:tracePt t="52608" x="4721225" y="3046413"/>
          <p14:tracePt t="52616" x="4657725" y="3011488"/>
          <p14:tracePt t="52623" x="4497388" y="2903538"/>
          <p14:tracePt t="52633" x="4435475" y="2863850"/>
          <p14:tracePt t="52639" x="4360863" y="2800350"/>
          <p14:tracePt t="52648" x="4264025" y="2714625"/>
          <p14:tracePt t="52655" x="4189413" y="2640013"/>
          <p14:tracePt t="52667" x="4103688" y="2565400"/>
          <p14:tracePt t="52671" x="4057650" y="2497138"/>
          <p14:tracePt t="52681" x="4017963" y="2435225"/>
          <p14:tracePt t="52687" x="3983038" y="2360613"/>
          <p14:tracePt t="52700" x="3983038" y="2336800"/>
          <p14:tracePt t="52703" x="3954463" y="2251075"/>
          <p14:tracePt t="52715" x="3954463" y="2211388"/>
          <p14:tracePt t="52718" x="3971925" y="2149475"/>
          <p14:tracePt t="52733" x="4006850" y="2125663"/>
          <p14:tracePt t="52735" x="4092575" y="2074863"/>
          <p14:tracePt t="52748" x="4200525" y="2051050"/>
          <p14:tracePt t="52750" x="4325938" y="2028825"/>
          <p14:tracePt t="52767" x="4497388" y="2017713"/>
          <p14:tracePt t="52774" x="4606925" y="2017713"/>
          <p14:tracePt t="52782" x="4708525" y="2017713"/>
          <p14:tracePt t="52789" x="4783138" y="2017713"/>
          <p14:tracePt t="52800" x="4851400" y="2039938"/>
          <p14:tracePt t="52805" x="4914900" y="2063750"/>
          <p14:tracePt t="52819" x="4943475" y="2092325"/>
          <p14:tracePt t="52822" x="4989513" y="2114550"/>
          <p14:tracePt t="52832" x="5011738" y="2136775"/>
          <p14:tracePt t="52837" x="5029200" y="2160588"/>
          <p14:tracePt t="52850" x="5040313" y="2189163"/>
          <p14:tracePt t="52853" x="5051425" y="2222500"/>
          <p14:tracePt t="52865" x="5051425" y="2263775"/>
          <p14:tracePt t="52869" x="5051425" y="2274888"/>
          <p14:tracePt t="52883" x="5029200" y="2286000"/>
          <p14:tracePt t="52886" x="5000625" y="2308225"/>
          <p14:tracePt t="52898" x="4965700" y="2320925"/>
          <p14:tracePt t="52901" x="4926013" y="2320925"/>
          <p14:tracePt t="52917" x="4868863" y="2336800"/>
          <p14:tracePt t="52924" x="4829175" y="2336800"/>
          <p14:tracePt t="52932" x="4783138" y="2336800"/>
          <p14:tracePt t="52940" x="4765675" y="2336800"/>
          <p14:tracePt t="52950" x="4743450" y="2320925"/>
          <p14:tracePt t="52956" x="4721225" y="2308225"/>
          <p14:tracePt t="52965" x="4697413" y="2297113"/>
          <p14:tracePt t="52983" x="4679950" y="2286000"/>
          <p14:tracePt t="52987" x="4668838" y="2286000"/>
          <p14:tracePt t="52996" x="4668838" y="2274888"/>
          <p14:tracePt t="53557" x="4668838" y="2297113"/>
          <p14:tracePt t="53565" x="4668838" y="2308225"/>
          <p14:tracePt t="53573" x="4668838" y="2336800"/>
          <p14:tracePt t="53583" x="4679950" y="2360613"/>
          <p14:tracePt t="53589" x="4708525" y="2393950"/>
          <p14:tracePt t="53597" x="4732338" y="2446338"/>
          <p14:tracePt t="53605" x="4765675" y="2479675"/>
          <p14:tracePt t="53617" x="4806950" y="2532063"/>
          <p14:tracePt t="53621" x="4851400" y="2582863"/>
          <p14:tracePt t="53630" x="4903788" y="2628900"/>
          <p14:tracePt t="53637" x="4954588" y="2679700"/>
          <p14:tracePt t="53644" x="5000625" y="2725738"/>
          <p14:tracePt t="53653" x="5064125" y="2765425"/>
          <p14:tracePt t="53660" x="5137150" y="2811463"/>
          <p14:tracePt t="53668" x="5211763" y="2851150"/>
          <p14:tracePt t="53676" x="5286375" y="2874963"/>
          <p14:tracePt t="53684" x="5360988" y="2903538"/>
          <p14:tracePt t="53692" x="5446713" y="2925763"/>
          <p14:tracePt t="53700" x="5532438" y="2936875"/>
          <p14:tracePt t="53708" x="5629275" y="2949575"/>
          <p14:tracePt t="53716" x="5715000" y="2949575"/>
          <p14:tracePt t="53724" x="5811838" y="2949575"/>
          <p14:tracePt t="53734" x="5897563" y="2949575"/>
          <p14:tracePt t="53899" x="5875338" y="2949575"/>
          <p14:tracePt t="53914" x="5864225" y="2949575"/>
          <p14:tracePt t="53953" x="5875338" y="2949575"/>
          <p14:tracePt t="53961" x="5908675" y="2949575"/>
          <p14:tracePt t="53969" x="5949950" y="2960688"/>
          <p14:tracePt t="53977" x="5983288" y="2971800"/>
          <p14:tracePt t="53985" x="6046788" y="2989263"/>
          <p14:tracePt t="53993" x="6121400" y="3000375"/>
          <p14:tracePt t="54001" x="6207125" y="3011488"/>
          <p14:tracePt t="54009" x="6303963" y="3022600"/>
          <p14:tracePt t="54016" x="6389688" y="3046413"/>
          <p14:tracePt t="54025" x="6503988" y="3046413"/>
          <p14:tracePt t="54033" x="6675438" y="3074988"/>
          <p14:tracePt t="54040" x="6732588" y="3074988"/>
          <p14:tracePt t="54049" x="6835775" y="3074988"/>
          <p14:tracePt t="54056" x="6880225" y="3074988"/>
          <p14:tracePt t="54066" x="6954838" y="3074988"/>
          <p14:tracePt t="54072" x="7007225" y="3074988"/>
          <p14:tracePt t="54080" x="7051675" y="3074988"/>
          <p14:tracePt t="54088" x="7080250" y="3074988"/>
          <p14:tracePt t="54099" x="7104063" y="3086100"/>
          <p14:tracePt t="54111" x="7115175" y="3086100"/>
          <p14:tracePt t="54159" x="7104063" y="3086100"/>
          <p14:tracePt t="54167" x="7092950" y="3086100"/>
          <p14:tracePt t="54175" x="7080250" y="3086100"/>
          <p14:tracePt t="54183" x="7069138" y="3086100"/>
          <p14:tracePt t="54191" x="7051675" y="3086100"/>
          <p14:tracePt t="54206" x="7040563" y="3086100"/>
          <p14:tracePt t="54216" x="7029450" y="3086100"/>
          <p14:tracePt t="54222" x="7018338" y="3086100"/>
          <p14:tracePt t="54230" x="7018338" y="3074988"/>
          <p14:tracePt t="54238" x="7007225" y="3057525"/>
          <p14:tracePt t="54250" x="6994525" y="3057525"/>
          <p14:tracePt t="54254" x="6983413" y="3046413"/>
          <p14:tracePt t="54263" x="6965950" y="3035300"/>
          <p14:tracePt t="54270" x="6954838" y="3022600"/>
          <p14:tracePt t="54286" x="6943725" y="3011488"/>
          <p14:tracePt t="54293" x="6932613" y="3000375"/>
          <p14:tracePt t="54309" x="6921500" y="2989263"/>
          <p14:tracePt t="54333" x="6921500" y="2971800"/>
          <p14:tracePt t="54341" x="6921500" y="2960688"/>
          <p14:tracePt t="54357" x="6932613" y="2949575"/>
          <p14:tracePt t="54373" x="6943725" y="2936875"/>
          <p14:tracePt t="54389" x="6943725" y="2925763"/>
          <p14:tracePt t="54405" x="6954838" y="2914650"/>
          <p14:tracePt t="55821" x="6954838" y="2925763"/>
          <p14:tracePt t="55830" x="6954838" y="2949575"/>
          <p14:tracePt t="55837" x="6943725" y="2971800"/>
          <p14:tracePt t="55845" x="6943725" y="3011488"/>
          <p14:tracePt t="55853" x="6943725" y="3046413"/>
          <p14:tracePt t="55861" x="6932613" y="3108325"/>
          <p14:tracePt t="55869" x="6932613" y="3149600"/>
          <p14:tracePt t="55876" x="6932613" y="3206750"/>
          <p14:tracePt t="55885" x="6932613" y="3268663"/>
          <p14:tracePt t="55892" x="6932613" y="3321050"/>
          <p14:tracePt t="55901" x="6932613" y="3378200"/>
          <p14:tracePt t="55908" x="6932613" y="3451225"/>
          <p14:tracePt t="55917" x="6932613" y="3525838"/>
          <p14:tracePt t="55924" x="6932613" y="3611563"/>
          <p14:tracePt t="55932" x="6932613" y="3697288"/>
          <p14:tracePt t="55940" x="6932613" y="3800475"/>
          <p14:tracePt t="55950" x="6932613" y="3897313"/>
          <p14:tracePt t="55956" x="6932613" y="3971925"/>
          <p14:tracePt t="55964" x="6932613" y="4057650"/>
          <p14:tracePt t="55971" x="6932613" y="4143375"/>
          <p14:tracePt t="55983" x="6932613" y="4217988"/>
          <p14:tracePt t="55987" x="6943725" y="4275138"/>
          <p14:tracePt t="55997" x="6943725" y="4303713"/>
          <p14:tracePt t="56003" x="6965950" y="4349750"/>
          <p14:tracePt t="56016" x="6983413" y="4400550"/>
          <p14:tracePt t="56272" x="6983413" y="4422775"/>
          <p14:tracePt t="56280" x="6983413" y="4446588"/>
          <p14:tracePt t="56288" x="6983413" y="4486275"/>
          <p14:tracePt t="56297" x="6983413" y="4521200"/>
          <p14:tracePt t="56304" x="6983413" y="4549775"/>
          <p14:tracePt t="56312" x="6983413" y="4583113"/>
          <p14:tracePt t="56320" x="6983413" y="4646613"/>
          <p14:tracePt t="56328" x="6983413" y="4721225"/>
          <p14:tracePt t="56336" x="6983413" y="4794250"/>
          <p14:tracePt t="56344" x="6983413" y="4868863"/>
          <p14:tracePt t="56352" x="6983413" y="4954588"/>
          <p14:tracePt t="56359" x="6983413" y="5029200"/>
          <p14:tracePt t="56368" x="6983413" y="5114925"/>
          <p14:tracePt t="56375" x="6983413" y="5200650"/>
          <p14:tracePt t="56385" x="6983413" y="5286375"/>
          <p14:tracePt t="56391" x="6983413" y="5360988"/>
          <p14:tracePt t="56401" x="6994525" y="5418138"/>
          <p14:tracePt t="56407" x="7007225" y="5492750"/>
          <p14:tracePt t="56418" x="7007225" y="5503863"/>
          <p14:tracePt t="56423" x="7007225" y="5554663"/>
          <p14:tracePt t="56435" x="7018338" y="5589588"/>
          <p14:tracePt t="56438" x="7029450" y="5629275"/>
          <p14:tracePt t="56787" x="7018338" y="5640388"/>
          <p14:tracePt t="56795" x="7007225" y="5664200"/>
          <p14:tracePt t="56803" x="6983413" y="5680075"/>
          <p14:tracePt t="56811" x="6965950" y="5692775"/>
          <p14:tracePt t="56819" x="6943725" y="5715000"/>
          <p14:tracePt t="56827" x="6932613" y="5737225"/>
          <p14:tracePt t="56835" x="6908800" y="5749925"/>
          <p14:tracePt t="56842" x="6892925" y="5778500"/>
          <p14:tracePt t="56851" x="6880225" y="5789613"/>
          <p14:tracePt t="71059" x="6880225" y="5749925"/>
          <p14:tracePt t="71067" x="6880225" y="5726113"/>
          <p14:tracePt t="71074" x="6892925" y="5703888"/>
          <p14:tracePt t="71084" x="6908800" y="5692775"/>
          <p14:tracePt t="71090" x="6908800" y="5664200"/>
          <p14:tracePt t="71098" x="6921500" y="5651500"/>
          <p14:tracePt t="71106" x="6921500" y="5640388"/>
          <p14:tracePt t="71122" x="6921500" y="5629275"/>
          <p14:tracePt t="71131" x="6921500" y="5618163"/>
          <p14:tracePt t="71149" x="6921500" y="5589588"/>
          <p14:tracePt t="71154" x="6921500" y="5578475"/>
          <p14:tracePt t="71162" x="6932613" y="5565775"/>
          <p14:tracePt t="71170" x="6932613" y="5554663"/>
          <p14:tracePt t="71177" x="6932613" y="5543550"/>
          <p14:tracePt t="71185" x="6932613" y="5532438"/>
          <p14:tracePt t="71193" x="6932613" y="5521325"/>
          <p14:tracePt t="71201" x="6932613" y="5503863"/>
          <p14:tracePt t="71217" x="6932613" y="5492750"/>
          <p14:tracePt t="71225" x="6932613" y="5480050"/>
          <p14:tracePt t="71233" x="6932613" y="5468938"/>
          <p14:tracePt t="71241" x="6932613" y="5457825"/>
          <p14:tracePt t="71250" x="6932613" y="5446713"/>
          <p14:tracePt t="71256" x="6921500" y="5435600"/>
          <p14:tracePt t="71265" x="6908800" y="5407025"/>
          <p14:tracePt t="71273" x="6892925" y="5383213"/>
          <p14:tracePt t="71281" x="6892925" y="5360988"/>
          <p14:tracePt t="71288" x="6880225" y="5343525"/>
          <p14:tracePt t="71300" x="6869113" y="5321300"/>
          <p14:tracePt t="71304" x="6858000" y="5286375"/>
          <p14:tracePt t="71314" x="6846888" y="5275263"/>
          <p14:tracePt t="71320" x="6846888" y="5235575"/>
          <p14:tracePt t="71328" x="6835775" y="5211763"/>
          <p14:tracePt t="71336" x="6835775" y="5200650"/>
          <p14:tracePt t="71344" x="6835775" y="5189538"/>
          <p14:tracePt t="71352" x="6835775" y="5160963"/>
          <p14:tracePt t="71360" x="6835775" y="5149850"/>
          <p14:tracePt t="71368" x="6835775" y="5137150"/>
          <p14:tracePt t="71375" x="6835775" y="5126038"/>
          <p14:tracePt t="71383" x="6846888" y="5126038"/>
          <p14:tracePt t="71391" x="6869113" y="5114925"/>
          <p14:tracePt t="71400" x="6932613" y="5114925"/>
          <p14:tracePt t="71407" x="6983413" y="5114925"/>
          <p14:tracePt t="71415" x="7051675" y="5114925"/>
          <p14:tracePt t="71423" x="7126288" y="5114925"/>
          <p14:tracePt t="71433" x="7212013" y="5114925"/>
          <p14:tracePt t="71439" x="7275513" y="5114925"/>
          <p14:tracePt t="71448" x="7350125" y="5114925"/>
          <p14:tracePt t="71455" x="7423150" y="5114925"/>
          <p14:tracePt t="71466" x="7497763" y="5114925"/>
          <p14:tracePt t="71470" x="7561263" y="5126038"/>
          <p14:tracePt t="71481" x="7618413" y="5126038"/>
          <p14:tracePt t="71486" x="7669213" y="5137150"/>
          <p14:tracePt t="71500" x="7721600" y="5149850"/>
          <p14:tracePt t="71502" x="7732713" y="5149850"/>
          <p14:tracePt t="71514" x="7807325" y="5160963"/>
          <p14:tracePt t="71518" x="7829550" y="5160963"/>
          <p14:tracePt t="71534" x="7864475" y="5160963"/>
          <p14:tracePt t="71536" x="7904163" y="5160963"/>
          <p14:tracePt t="71542" x="7926388" y="5160963"/>
          <p14:tracePt t="71550" x="7950200" y="5160963"/>
          <p14:tracePt t="71558" x="7978775" y="5149850"/>
          <p14:tracePt t="71565" x="8001000" y="5137150"/>
          <p14:tracePt t="71573" x="8023225" y="5137150"/>
          <p14:tracePt t="71583" x="8035925" y="5126038"/>
          <p14:tracePt t="71589" x="8064500" y="5114925"/>
          <p14:tracePt t="71598" x="8075613" y="5086350"/>
          <p14:tracePt t="71605" x="8086725" y="5075238"/>
          <p14:tracePt t="71617" x="8097838" y="5064125"/>
          <p14:tracePt t="71621" x="8108950" y="5051425"/>
          <p14:tracePt t="71631" x="8108950" y="5040313"/>
          <p14:tracePt t="71637" x="8126413" y="5000625"/>
          <p14:tracePt t="71650" x="8126413" y="4965700"/>
          <p14:tracePt t="71653" x="8064500" y="4914900"/>
          <p14:tracePt t="71664" x="7978775" y="4851400"/>
          <p14:tracePt t="71668" x="7864475" y="4794250"/>
          <p14:tracePt t="71684" x="7704138" y="4708525"/>
          <p14:tracePt t="71685" x="7508875" y="4606925"/>
          <p14:tracePt t="71698" x="7435850" y="4572000"/>
          <p14:tracePt t="71700" x="7286625" y="4497388"/>
          <p14:tracePt t="71717" x="7069138" y="4360863"/>
          <p14:tracePt t="71724" x="6983413" y="4314825"/>
          <p14:tracePt t="71732" x="6921500" y="4251325"/>
          <p14:tracePt t="71739" x="6858000" y="4217988"/>
          <p14:tracePt t="71751" x="6835775" y="4189413"/>
          <p14:tracePt t="71755" x="6794500" y="4143375"/>
          <p14:tracePt t="71764" x="6783388" y="4103688"/>
          <p14:tracePt t="71771" x="6761163" y="4079875"/>
          <p14:tracePt t="71783" x="6761163" y="4046538"/>
          <p14:tracePt t="71787" x="6761163" y="4006850"/>
          <p14:tracePt t="71798" x="6761163" y="3994150"/>
          <p14:tracePt t="72040" x="6761163" y="3983038"/>
          <p14:tracePt t="72048" x="6761163" y="3971925"/>
          <p14:tracePt t="72056" x="6761163" y="3932238"/>
          <p14:tracePt t="72065" x="6761163" y="3908425"/>
          <p14:tracePt t="72072" x="6761163" y="3846513"/>
          <p14:tracePt t="72084" x="6761163" y="3822700"/>
          <p14:tracePt t="72088" x="6761163" y="3771900"/>
          <p14:tracePt t="72098" x="6761163" y="3736975"/>
          <p14:tracePt t="72104" x="6761163" y="3686175"/>
          <p14:tracePt t="72112" x="6761163" y="3651250"/>
          <p14:tracePt t="72120" x="6761163" y="3611563"/>
          <p14:tracePt t="72127" x="6761163" y="3578225"/>
          <p14:tracePt t="72135" x="6761163" y="3536950"/>
          <p14:tracePt t="72143" x="6761163" y="3514725"/>
          <p14:tracePt t="72152" x="6761163" y="3479800"/>
          <p14:tracePt t="72159" x="6772275" y="3451225"/>
          <p14:tracePt t="72167" x="6772275" y="3429000"/>
          <p14:tracePt t="72175" x="6783388" y="3394075"/>
          <p14:tracePt t="72184" x="6783388" y="3378200"/>
          <p14:tracePt t="72191" x="6794500" y="3354388"/>
          <p14:tracePt t="72199" x="6807200" y="3332163"/>
          <p14:tracePt t="72207" x="6807200" y="3303588"/>
          <p14:tracePt t="72218" x="6823075" y="3292475"/>
          <p14:tracePt t="72222" x="6835775" y="3279775"/>
          <p14:tracePt t="72231" x="6846888" y="3257550"/>
          <p14:tracePt t="72238" x="6858000" y="3246438"/>
          <p14:tracePt t="72251" x="6869113" y="3217863"/>
          <p14:tracePt t="72254" x="6880225" y="3206750"/>
          <p14:tracePt t="72264" x="6892925" y="3182938"/>
          <p14:tracePt t="72270" x="6908800" y="3171825"/>
          <p14:tracePt t="72283" x="6921500" y="3149600"/>
          <p14:tracePt t="72286" x="6921500" y="3132138"/>
          <p14:tracePt t="72298" x="6932613" y="3108325"/>
          <p14:tracePt t="72302" x="6943725" y="3097213"/>
          <p14:tracePt t="72317" x="6943725" y="3086100"/>
          <p14:tracePt t="72318" x="6954838" y="3074988"/>
          <p14:tracePt t="72325" x="6954838" y="3057525"/>
          <p14:tracePt t="72333" x="6965950" y="3046413"/>
          <p14:tracePt t="72342" x="6965950" y="3035300"/>
          <p14:tracePt t="72349" x="6983413" y="3035300"/>
          <p14:tracePt t="72357" x="6983413" y="3022600"/>
          <p14:tracePt t="72368" x="6994525" y="3022600"/>
          <p14:tracePt t="72373" x="7007225" y="3022600"/>
          <p14:tracePt t="72381" x="7018338" y="3022600"/>
          <p14:tracePt t="72389" x="7040563" y="3022600"/>
          <p14:tracePt t="72401" x="7069138" y="3022600"/>
          <p14:tracePt t="72404" x="7104063" y="3022600"/>
          <p14:tracePt t="72415" x="7137400" y="3022600"/>
          <p14:tracePt t="72420" x="7178675" y="3035300"/>
          <p14:tracePt t="72433" x="7229475" y="3046413"/>
          <p14:tracePt t="72436" x="7275513" y="3057525"/>
          <p14:tracePt t="72448" x="7315200" y="3074988"/>
          <p14:tracePt t="72452" x="7361238" y="3097213"/>
          <p14:tracePt t="72466" x="7423150" y="3121025"/>
          <p14:tracePt t="72469" x="7486650" y="3132138"/>
          <p14:tracePt t="72481" x="7543800" y="3160713"/>
          <p14:tracePt t="72484" x="7607300" y="3194050"/>
          <p14:tracePt t="72500" x="7732713" y="3246438"/>
          <p14:tracePt t="72507" x="7789863" y="3268663"/>
          <p14:tracePt t="72515" x="7851775" y="3303588"/>
          <p14:tracePt t="72523" x="7893050" y="3332163"/>
          <p14:tracePt t="72533" x="7915275" y="3343275"/>
          <p14:tracePt t="72539" x="7937500" y="3378200"/>
          <p14:tracePt t="72548" x="7966075" y="3394075"/>
          <p14:tracePt t="72555" x="7978775" y="3406775"/>
          <p14:tracePt t="72567" x="7978775" y="3429000"/>
          <p14:tracePt t="72571" x="7978775" y="3451225"/>
          <p14:tracePt t="72581" x="7978775" y="3479800"/>
          <p14:tracePt t="72586" x="7966075" y="3492500"/>
          <p14:tracePt t="72600" x="7937500" y="3514725"/>
          <p14:tracePt t="72602" x="7915275" y="3525838"/>
          <p14:tracePt t="72617" x="7875588" y="3554413"/>
          <p14:tracePt t="72619" x="7840663" y="3578225"/>
          <p14:tracePt t="72631" x="7789863" y="3589338"/>
          <p14:tracePt t="72634" x="7743825" y="3611563"/>
          <p14:tracePt t="72650" x="7680325" y="3611563"/>
          <p14:tracePt t="72651" x="7658100" y="3622675"/>
          <p14:tracePt t="72658" x="7618413" y="3622675"/>
          <p14:tracePt t="72666" x="7572375" y="3640138"/>
          <p14:tracePt t="72674" x="7532688" y="3640138"/>
          <p14:tracePt t="72684" x="7497763" y="3640138"/>
          <p14:tracePt t="72689" x="7475538" y="3640138"/>
          <p14:tracePt t="72698" x="7423150" y="3640138"/>
          <p14:tracePt t="72705" x="7383463" y="3640138"/>
          <p14:tracePt t="72717" x="7361238" y="3622675"/>
          <p14:tracePt t="72721" x="7326313" y="3600450"/>
          <p14:tracePt t="72731" x="7286625" y="3578225"/>
          <p14:tracePt t="72737" x="7251700" y="3536950"/>
          <p14:tracePt t="72751" x="7212013" y="3514725"/>
          <p14:tracePt t="72754" x="7189788" y="3479800"/>
          <p14:tracePt t="72765" x="7154863" y="3440113"/>
          <p14:tracePt t="72769" x="7126288" y="3406775"/>
          <p14:tracePt t="72783" x="7104063" y="3354388"/>
          <p14:tracePt t="72786" x="7080250" y="3321050"/>
          <p14:tracePt t="72798" x="7069138" y="3268663"/>
          <p14:tracePt t="72800" x="7069138" y="3217863"/>
          <p14:tracePt t="72817" x="7051675" y="3171825"/>
          <p14:tracePt t="72824" x="7051675" y="3108325"/>
          <p14:tracePt t="72832" x="7051675" y="3057525"/>
          <p14:tracePt t="72840" x="7051675" y="3046413"/>
          <p14:tracePt t="72851" x="7051675" y="2989263"/>
          <p14:tracePt t="72856" x="7069138" y="2949575"/>
          <p14:tracePt t="72865" x="7080250" y="2925763"/>
          <p14:tracePt t="72871" x="7104063" y="2874963"/>
          <p14:tracePt t="72882" x="7104063" y="2851150"/>
          <p14:tracePt t="72887" x="7126288" y="2828925"/>
          <p14:tracePt t="72900" x="7165975" y="2765425"/>
          <p14:tracePt t="72904" x="7178675" y="2754313"/>
          <p14:tracePt t="72915" x="7189788" y="2725738"/>
          <p14:tracePt t="72919" x="7212013" y="2703513"/>
          <p14:tracePt t="72934" x="7240588" y="2668588"/>
          <p14:tracePt t="72936" x="7251700" y="2640013"/>
          <p14:tracePt t="72949" x="7275513" y="2617788"/>
          <p14:tracePt t="72952" x="7297738" y="2593975"/>
          <p14:tracePt t="72967" x="7326313" y="2582863"/>
          <p14:tracePt t="72968" x="7350125" y="2554288"/>
          <p14:tracePt t="72974" x="7372350" y="2543175"/>
          <p14:tracePt t="72982" x="7423150" y="2520950"/>
          <p14:tracePt t="72991" x="7458075" y="2508250"/>
          <p14:tracePt t="73001" x="7497763" y="2508250"/>
          <p14:tracePt t="73006" x="7561263" y="2508250"/>
          <p14:tracePt t="73015" x="7618413" y="2508250"/>
          <p14:tracePt t="73022" x="7680325" y="2508250"/>
          <p14:tracePt t="73033" x="7743825" y="2508250"/>
          <p14:tracePt t="73038" x="7807325" y="2508250"/>
          <p14:tracePt t="73048" x="7864475" y="2508250"/>
          <p14:tracePt t="73054" x="7926388" y="2520950"/>
          <p14:tracePt t="73067" x="7989888" y="2532063"/>
          <p14:tracePt t="73070" x="8012113" y="2543175"/>
          <p14:tracePt t="73082" x="8051800" y="2565400"/>
          <p14:tracePt t="73085" x="8108950" y="2606675"/>
          <p14:tracePt t="73100" x="8126413" y="2617788"/>
          <p14:tracePt t="73102" x="8161338" y="2640013"/>
          <p14:tracePt t="73115" x="8172450" y="2657475"/>
          <p14:tracePt t="73117" x="8183563" y="2679700"/>
          <p14:tracePt t="73134" x="8183563" y="2725738"/>
          <p14:tracePt t="73141" x="8183563" y="2754313"/>
          <p14:tracePt t="73150" x="8172450" y="2765425"/>
          <p14:tracePt t="73156" x="8137525" y="2778125"/>
          <p14:tracePt t="73165" x="8097838" y="2789238"/>
          <p14:tracePt t="73172" x="8051800" y="2800350"/>
          <p14:tracePt t="73184" x="8001000" y="2811463"/>
          <p14:tracePt t="73188" x="7978775" y="2828925"/>
          <p14:tracePt t="73199" x="7937500" y="2828925"/>
          <p14:tracePt t="73204" x="7915275" y="2840038"/>
          <p14:tracePt t="73217" x="7875588" y="2851150"/>
          <p14:tracePt t="73220" x="7864475" y="2863850"/>
          <p14:tracePt t="73232" x="7851775" y="2863850"/>
          <p14:tracePt t="73236" x="7840663" y="2874963"/>
          <p14:tracePt t="73250" x="7829550" y="2874963"/>
          <p14:tracePt t="73265" x="7829550" y="2886075"/>
          <p14:tracePt t="75658" x="7818438" y="2886075"/>
          <p14:tracePt t="75667" x="7807325" y="2886075"/>
          <p14:tracePt t="75674" x="7778750" y="2886075"/>
          <p14:tracePt t="75685" x="7743825" y="2903538"/>
          <p14:tracePt t="75690" x="7704138" y="2914650"/>
          <p14:tracePt t="75700" x="7669213" y="2936875"/>
          <p14:tracePt t="75706" x="7618413" y="2949575"/>
          <p14:tracePt t="75717" x="7561263" y="2960688"/>
          <p14:tracePt t="75722" x="7497763" y="2989263"/>
          <p14:tracePt t="75730" x="7435850" y="3000375"/>
          <p14:tracePt t="75737" x="7400925" y="3011488"/>
          <p14:tracePt t="75749" x="7350125" y="3022600"/>
          <p14:tracePt t="75753" x="7297738" y="3022600"/>
          <p14:tracePt t="75761" x="7264400" y="3022600"/>
          <p14:tracePt t="75769" x="7229475" y="3035300"/>
          <p14:tracePt t="75777" x="7200900" y="3035300"/>
          <p14:tracePt t="75785" x="7178675" y="3035300"/>
          <p14:tracePt t="75793" x="7154863" y="3035300"/>
          <p14:tracePt t="75801" x="7137400" y="3035300"/>
          <p14:tracePt t="75809" x="7115175" y="3035300"/>
          <p14:tracePt t="75819" x="7104063" y="3035300"/>
          <p14:tracePt t="75834" x="7069138" y="3022600"/>
          <p14:tracePt t="75840" x="7051675" y="3011488"/>
          <p14:tracePt t="75851" x="7040563" y="3011488"/>
          <p14:tracePt t="75856" x="7029450" y="3000375"/>
          <p14:tracePt t="75867" x="7007225" y="2989263"/>
          <p14:tracePt t="75872" x="6994525" y="2971800"/>
          <p14:tracePt t="75884" x="6983413" y="2960688"/>
          <p14:tracePt t="75888" x="6965950" y="2949575"/>
          <p14:tracePt t="75901" x="6954838" y="2925763"/>
          <p14:tracePt t="75904" x="6943725" y="2914650"/>
          <p14:tracePt t="75918" x="6932613" y="2903538"/>
          <p14:tracePt t="75920" x="6908800" y="2874963"/>
          <p14:tracePt t="75934" x="6908800" y="2863850"/>
          <p14:tracePt t="75936" x="6892925" y="2851150"/>
          <p14:tracePt t="75952" x="6892925" y="2840038"/>
          <p14:tracePt t="75953" x="6880225" y="2828925"/>
          <p14:tracePt t="75959" x="6880225" y="2811463"/>
          <p14:tracePt t="75967" x="6880225" y="2800350"/>
          <p14:tracePt t="75975" x="6880225" y="2789238"/>
          <p14:tracePt t="75984" x="6880225" y="2778125"/>
          <p14:tracePt t="75999" x="6880225" y="2765425"/>
          <p14:tracePt t="76022" x="6880225" y="2754313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sz="4000" dirty="0"/>
              <a:t>Build a family classes of </a:t>
            </a:r>
            <a:r>
              <a:rPr lang="en-US" altLang="zh-TW" sz="4000" dirty="0"/>
              <a:t>Quadrilateral</a:t>
            </a:r>
            <a:endParaRPr kumimoji="1" lang="zh-TW" altLang="en-US" sz="4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744714" y="2471916"/>
            <a:ext cx="2154757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zh-TW" sz="2400" dirty="0"/>
              <a:t>Quadrilateral</a:t>
            </a:r>
            <a:endParaRPr lang="zh-TW" altLang="en-US" sz="24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4012400" y="3514911"/>
            <a:ext cx="2263761" cy="46166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zh-TW" sz="2400" dirty="0"/>
              <a:t>Parallelogram</a:t>
            </a:r>
            <a:endParaRPr lang="zh-TW" altLang="en-US" sz="2400" i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5534902" y="5559345"/>
            <a:ext cx="1239442" cy="46166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zh-TW" sz="2400" dirty="0"/>
              <a:t>Square</a:t>
            </a:r>
            <a:endParaRPr lang="zh-TW" altLang="en-US" sz="2400" i="1" dirty="0"/>
          </a:p>
        </p:txBody>
      </p:sp>
      <p:sp>
        <p:nvSpPr>
          <p:cNvPr id="7" name="文字方塊 6"/>
          <p:cNvSpPr txBox="1"/>
          <p:nvPr/>
        </p:nvSpPr>
        <p:spPr>
          <a:xfrm>
            <a:off x="1715367" y="3514912"/>
            <a:ext cx="1697901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sz="2400" dirty="0">
                <a:effectLst/>
              </a:rPr>
              <a:t>Trapezium</a:t>
            </a:r>
            <a:endParaRPr lang="zh-TW" altLang="en-US" sz="2400" dirty="0"/>
          </a:p>
        </p:txBody>
      </p:sp>
      <p:cxnSp>
        <p:nvCxnSpPr>
          <p:cNvPr id="9" name="直線箭頭接點 8"/>
          <p:cNvCxnSpPr>
            <a:stCxn id="4" idx="2"/>
            <a:endCxn id="7" idx="0"/>
          </p:cNvCxnSpPr>
          <p:nvPr/>
        </p:nvCxnSpPr>
        <p:spPr>
          <a:xfrm flipH="1">
            <a:off x="2564318" y="2933581"/>
            <a:ext cx="1257775" cy="58133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線箭頭接點 11"/>
          <p:cNvCxnSpPr>
            <a:stCxn id="4" idx="2"/>
            <a:endCxn id="5" idx="0"/>
          </p:cNvCxnSpPr>
          <p:nvPr/>
        </p:nvCxnSpPr>
        <p:spPr>
          <a:xfrm>
            <a:off x="3822093" y="2933581"/>
            <a:ext cx="1322188" cy="58133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線箭頭接點 13"/>
          <p:cNvCxnSpPr>
            <a:stCxn id="22" idx="2"/>
            <a:endCxn id="6" idx="0"/>
          </p:cNvCxnSpPr>
          <p:nvPr/>
        </p:nvCxnSpPr>
        <p:spPr>
          <a:xfrm>
            <a:off x="5770062" y="5019571"/>
            <a:ext cx="384561" cy="5397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4899471" y="4557906"/>
            <a:ext cx="1741182" cy="46166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zh-TW" sz="2400" dirty="0"/>
              <a:t>Rectangle</a:t>
            </a:r>
            <a:endParaRPr lang="zh-TW" altLang="en-US" sz="2400" dirty="0"/>
          </a:p>
        </p:txBody>
      </p:sp>
      <p:cxnSp>
        <p:nvCxnSpPr>
          <p:cNvPr id="26" name="直線箭頭接點 25"/>
          <p:cNvCxnSpPr>
            <a:stCxn id="5" idx="2"/>
            <a:endCxn id="22" idx="0"/>
          </p:cNvCxnSpPr>
          <p:nvPr/>
        </p:nvCxnSpPr>
        <p:spPr>
          <a:xfrm>
            <a:off x="5144281" y="3976576"/>
            <a:ext cx="625781" cy="58133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933101" y="4486873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Heiti TC Light" charset="-120"/>
              </a:rPr>
              <a:t>建立一個階層式的架構</a:t>
            </a:r>
            <a:endParaRPr lang="en-US" altLang="zh-TW" sz="2400" dirty="0">
              <a:latin typeface="Adobe 黑体 Std R" panose="020B0400000000000000" pitchFamily="34" charset="-128"/>
              <a:ea typeface="Adobe 黑体 Std R" panose="020B0400000000000000" pitchFamily="34" charset="-128"/>
              <a:cs typeface="Heiti TC Light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899471" y="2518083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FF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Heiti TC Light" charset="-120"/>
              </a:rPr>
              <a:t>此類別需要是可實體化的類別</a:t>
            </a:r>
            <a:endParaRPr lang="en-US" altLang="zh-TW" dirty="0">
              <a:solidFill>
                <a:srgbClr val="FFFF00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Heiti TC Light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858425" y="251239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b="1" dirty="0"/>
              <a:t>P</a:t>
            </a:r>
            <a:endParaRPr kumimoji="1" lang="zh-TW" altLang="en-US" sz="4000" b="1" dirty="0"/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AA2C61C4-0EC9-0193-86D9-1A9D216BE3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2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688"/>
    </mc:Choice>
    <mc:Fallback xmlns="">
      <p:transition spd="slow" advTm="50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14" x="6880225" y="2765425"/>
          <p14:tracePt t="1024" x="6880225" y="2778125"/>
          <p14:tracePt t="1032" x="6880225" y="2800350"/>
          <p14:tracePt t="1038" x="6880225" y="2828925"/>
          <p14:tracePt t="1049" x="6880225" y="2840038"/>
          <p14:tracePt t="1054" x="6869113" y="2863850"/>
          <p14:tracePt t="1064" x="6858000" y="2903538"/>
          <p14:tracePt t="1069" x="6846888" y="2936875"/>
          <p14:tracePt t="1077" x="6823075" y="2960688"/>
          <p14:tracePt t="1085" x="6783388" y="3000375"/>
          <p14:tracePt t="1093" x="6732588" y="3057525"/>
          <p14:tracePt t="1101" x="6646863" y="3132138"/>
          <p14:tracePt t="1109" x="6611938" y="3160713"/>
          <p14:tracePt t="1117" x="6537325" y="3235325"/>
          <p14:tracePt t="1125" x="6464300" y="3279775"/>
          <p14:tracePt t="1133" x="6440488" y="3303588"/>
          <p14:tracePt t="1141" x="6400800" y="3343275"/>
          <p14:tracePt t="1150" x="6365875" y="3365500"/>
          <p14:tracePt t="1157" x="6343650" y="3394075"/>
          <p14:tracePt t="1165" x="6315075" y="3406775"/>
          <p14:tracePt t="1176" x="6292850" y="3417888"/>
          <p14:tracePt t="1235" x="6194425" y="3451225"/>
          <p14:tracePt t="1236" x="6183313" y="3451225"/>
          <p14:tracePt t="1244" x="6172200" y="3451225"/>
          <p14:tracePt t="1260" x="6154738" y="3451225"/>
          <p14:tracePt t="1268" x="6143625" y="3440113"/>
          <p14:tracePt t="1276" x="6132513" y="3429000"/>
          <p14:tracePt t="1284" x="6121400" y="3429000"/>
          <p14:tracePt t="1291" x="6108700" y="3406775"/>
          <p14:tracePt t="1299" x="6097588" y="3406775"/>
          <p14:tracePt t="1307" x="6086475" y="3394075"/>
          <p14:tracePt t="1316" x="6086475" y="3378200"/>
          <p14:tracePt t="1324" x="6069013" y="3365500"/>
          <p14:tracePt t="1332" x="6057900" y="3343275"/>
          <p14:tracePt t="1339" x="6046788" y="3332163"/>
          <p14:tracePt t="1350" x="6035675" y="3321050"/>
          <p14:tracePt t="1355" x="6035675" y="3292475"/>
          <p14:tracePt t="1364" x="6022975" y="3279775"/>
          <p14:tracePt t="1370" x="6011863" y="3268663"/>
          <p14:tracePt t="1378" x="6011863" y="3257550"/>
          <p14:tracePt t="1386" x="5994400" y="3235325"/>
          <p14:tracePt t="1394" x="5994400" y="3217863"/>
          <p14:tracePt t="1402" x="5983288" y="3206750"/>
          <p14:tracePt t="1410" x="5983288" y="3194050"/>
          <p14:tracePt t="1418" x="5983288" y="3182938"/>
          <p14:tracePt t="1426" x="5972175" y="3160713"/>
          <p14:tracePt t="1434" x="5972175" y="3149600"/>
          <p14:tracePt t="1442" x="5972175" y="3132138"/>
          <p14:tracePt t="1450" x="5961063" y="3108325"/>
          <p14:tracePt t="1458" x="5961063" y="3086100"/>
          <p14:tracePt t="1465" x="5949950" y="3074988"/>
          <p14:tracePt t="1474" x="5937250" y="3046413"/>
          <p14:tracePt t="1483" x="5926138" y="3035300"/>
          <p14:tracePt t="1491" x="5908675" y="3022600"/>
          <p14:tracePt t="1498" x="5897563" y="3011488"/>
          <p14:tracePt t="1507" x="5897563" y="3000375"/>
          <p14:tracePt t="1517" x="5886450" y="2989263"/>
          <p14:tracePt t="1524" x="5886450" y="2971800"/>
          <p14:tracePt t="1543" x="5886450" y="2960688"/>
          <p14:tracePt t="1558" x="5886450" y="2949575"/>
          <p14:tracePt t="1790" x="5875338" y="2949575"/>
          <p14:tracePt t="1798" x="5851525" y="2949575"/>
          <p14:tracePt t="1808" x="5811838" y="2949575"/>
          <p14:tracePt t="1814" x="5778500" y="2949575"/>
          <p14:tracePt t="1825" x="5726113" y="2960688"/>
          <p14:tracePt t="1834" x="5692775" y="2971800"/>
          <p14:tracePt t="1841" x="5640388" y="2971800"/>
          <p14:tracePt t="1845" x="5589588" y="2971800"/>
          <p14:tracePt t="1857" x="5503863" y="3000375"/>
          <p14:tracePt t="1861" x="5343525" y="3000375"/>
          <p14:tracePt t="1874" x="5297488" y="3011488"/>
          <p14:tracePt t="1877" x="5189538" y="3011488"/>
          <p14:tracePt t="1891" x="5097463" y="3011488"/>
          <p14:tracePt t="1893" x="4989513" y="3011488"/>
          <p14:tracePt t="1907" x="4892675" y="3011488"/>
          <p14:tracePt t="1909" x="4794250" y="3011488"/>
          <p14:tracePt t="1924" x="4708525" y="3011488"/>
          <p14:tracePt t="1925" x="4606925" y="3011488"/>
          <p14:tracePt t="1933" x="4521200" y="3011488"/>
          <p14:tracePt t="1942" x="4446588" y="3011488"/>
          <p14:tracePt t="1948" x="4378325" y="3011488"/>
          <p14:tracePt t="1958" x="4314825" y="3011488"/>
          <p14:tracePt t="1967" x="4240213" y="3011488"/>
          <p14:tracePt t="1975" x="4165600" y="3011488"/>
          <p14:tracePt t="1981" x="4103688" y="3011488"/>
          <p14:tracePt t="1991" x="4046538" y="3000375"/>
          <p14:tracePt t="2000" x="3971925" y="2989263"/>
          <p14:tracePt t="2008" x="3908425" y="2971800"/>
          <p14:tracePt t="2014" x="3846513" y="2949575"/>
          <p14:tracePt t="2025" x="3783013" y="2936875"/>
          <p14:tracePt t="2035" x="3736975" y="2925763"/>
          <p14:tracePt t="2041" x="3675063" y="2914650"/>
          <p14:tracePt t="2048" x="3611563" y="2903538"/>
          <p14:tracePt t="2058" x="3565525" y="2886075"/>
          <p14:tracePt t="2066" x="3525838" y="2874963"/>
          <p14:tracePt t="2068" x="3479800" y="2874963"/>
          <p14:tracePt t="2077" x="3429000" y="2863850"/>
          <p14:tracePt t="2084" x="3378200" y="2863850"/>
          <p14:tracePt t="2091" x="3332163" y="2851150"/>
          <p14:tracePt t="2099" x="3292475" y="2851150"/>
          <p14:tracePt t="2108" x="3257550" y="2840038"/>
          <p14:tracePt t="2117" x="3206750" y="2840038"/>
          <p14:tracePt t="2124" x="3160713" y="2840038"/>
          <p14:tracePt t="2131" x="3121025" y="2828925"/>
          <p14:tracePt t="2141" x="3097213" y="2828925"/>
          <p14:tracePt t="2150" x="3035300" y="2828925"/>
          <p14:tracePt t="2158" x="3022600" y="2828925"/>
          <p14:tracePt t="2164" x="2949575" y="2811463"/>
          <p14:tracePt t="2175" x="2936875" y="2811463"/>
          <p14:tracePt t="2183" x="2903538" y="2811463"/>
          <p14:tracePt t="2191" x="2863850" y="2811463"/>
          <p14:tracePt t="2197" x="2840038" y="2811463"/>
          <p14:tracePt t="2208" x="2800350" y="2811463"/>
          <p14:tracePt t="2216" x="2778125" y="2811463"/>
          <p14:tracePt t="2224" x="2754313" y="2811463"/>
          <p14:tracePt t="2230" x="2725738" y="2800350"/>
          <p14:tracePt t="2241" x="2714625" y="2800350"/>
          <p14:tracePt t="2242" x="2703513" y="2789238"/>
          <p14:tracePt t="2258" x="2692400" y="2778125"/>
          <p14:tracePt t="2265" x="2692400" y="2765425"/>
          <p14:tracePt t="2273" x="2692400" y="2754313"/>
          <p14:tracePt t="2283" x="2692400" y="2743200"/>
          <p14:tracePt t="2289" x="2692400" y="2714625"/>
          <p14:tracePt t="2297" x="2703513" y="2703513"/>
          <p14:tracePt t="2305" x="2725738" y="2692400"/>
          <p14:tracePt t="2316" x="2765425" y="2668588"/>
          <p14:tracePt t="2320" x="2789238" y="2640013"/>
          <p14:tracePt t="2332" x="2828925" y="2628900"/>
          <p14:tracePt t="2336" x="2874963" y="2606675"/>
          <p14:tracePt t="2347" x="2925763" y="2582863"/>
          <p14:tracePt t="2352" x="2989263" y="2565400"/>
          <p14:tracePt t="2360" x="3057525" y="2543175"/>
          <p14:tracePt t="2368" x="3121025" y="2520950"/>
          <p14:tracePt t="2376" x="3206750" y="2508250"/>
          <p14:tracePt t="2384" x="3354388" y="2468563"/>
          <p14:tracePt t="2392" x="3463925" y="2446338"/>
          <p14:tracePt t="2400" x="3589338" y="2411413"/>
          <p14:tracePt t="2408" x="3697288" y="2393950"/>
          <p14:tracePt t="2416" x="3760788" y="2371725"/>
          <p14:tracePt t="2425" x="3886200" y="2349500"/>
          <p14:tracePt t="2433" x="4006850" y="2320925"/>
          <p14:tracePt t="2441" x="4132263" y="2297113"/>
          <p14:tracePt t="2448" x="4229100" y="2286000"/>
          <p14:tracePt t="2458" x="4337050" y="2263775"/>
          <p14:tracePt t="2466" x="4435475" y="2251075"/>
          <p14:tracePt t="2475" x="4521200" y="2235200"/>
          <p14:tracePt t="2481" x="4622800" y="2222500"/>
          <p14:tracePt t="2491" x="4708525" y="2222500"/>
          <p14:tracePt t="2500" x="4794250" y="2211388"/>
          <p14:tracePt t="2508" x="4879975" y="2211388"/>
          <p14:tracePt t="2514" x="4965700" y="2200275"/>
          <p14:tracePt t="2525" x="5040313" y="2200275"/>
          <p14:tracePt t="2533" x="5114925" y="2200275"/>
          <p14:tracePt t="2541" x="5137150" y="2200275"/>
          <p14:tracePt t="2547" x="5235575" y="2200275"/>
          <p14:tracePt t="2558" x="5297488" y="2200275"/>
          <p14:tracePt t="2567" x="5321300" y="2200275"/>
          <p14:tracePt t="2575" x="5332413" y="2200275"/>
          <p14:tracePt t="2581" x="5343525" y="2211388"/>
          <p14:tracePt t="2592" x="5360988" y="2222500"/>
          <p14:tracePt t="2601" x="5360988" y="2251075"/>
          <p14:tracePt t="2608" x="5372100" y="2274888"/>
          <p14:tracePt t="2619" x="5372100" y="2286000"/>
          <p14:tracePt t="2625" x="5372100" y="2308225"/>
          <p14:tracePt t="2632" x="5372100" y="2320925"/>
          <p14:tracePt t="2642" x="5360988" y="2349500"/>
          <p14:tracePt t="2650" x="5343525" y="2360613"/>
          <p14:tracePt t="2658" x="5332413" y="2382838"/>
          <p14:tracePt t="2664" x="5297488" y="2411413"/>
          <p14:tracePt t="2675" x="5257800" y="2422525"/>
          <p14:tracePt t="2683" x="5211763" y="2457450"/>
          <p14:tracePt t="2692" x="5149850" y="2468563"/>
          <p14:tracePt t="2697" x="5097463" y="2497138"/>
          <p14:tracePt t="2708" x="5029200" y="2520950"/>
          <p14:tracePt t="2709" x="4954588" y="2543175"/>
          <p14:tracePt t="2717" x="4868863" y="2554288"/>
          <p14:tracePt t="2725" x="4794250" y="2565400"/>
          <p14:tracePt t="2732" x="4708525" y="2593975"/>
          <p14:tracePt t="2742" x="4622800" y="2606675"/>
          <p14:tracePt t="2750" x="4521200" y="2617788"/>
          <p14:tracePt t="2758" x="4411663" y="2640013"/>
          <p14:tracePt t="2764" x="4314825" y="2657475"/>
          <p14:tracePt t="2775" x="4132263" y="2692400"/>
          <p14:tracePt t="2783" x="4017963" y="2714625"/>
          <p14:tracePt t="2792" x="3954463" y="2725738"/>
          <p14:tracePt t="2797" x="3846513" y="2754313"/>
          <p14:tracePt t="2808" x="3736975" y="2765425"/>
          <p14:tracePt t="2817" x="3622675" y="2789238"/>
          <p14:tracePt t="2825" x="3525838" y="2800350"/>
          <p14:tracePt t="2831" x="3429000" y="2828925"/>
          <p14:tracePt t="2842" x="3332163" y="2840038"/>
          <p14:tracePt t="2849" x="3235325" y="2863850"/>
          <p14:tracePt t="2858" x="3160713" y="2863850"/>
          <p14:tracePt t="2859" x="3074988" y="2874963"/>
          <p14:tracePt t="2867" x="3000375" y="2874963"/>
          <p14:tracePt t="2875" x="2936875" y="2874963"/>
          <p14:tracePt t="2883" x="2886075" y="2874963"/>
          <p14:tracePt t="2892" x="2828925" y="2874963"/>
          <p14:tracePt t="2900" x="2800350" y="2874963"/>
          <p14:tracePt t="2909" x="2765425" y="2863850"/>
          <p14:tracePt t="2914" x="2725738" y="2840038"/>
          <p14:tracePt t="2925" x="2703513" y="2828925"/>
          <p14:tracePt t="2934" x="2679700" y="2811463"/>
          <p14:tracePt t="2942" x="2657475" y="2789238"/>
          <p14:tracePt t="2948" x="2640013" y="2778125"/>
          <p14:tracePt t="2958" x="2628900" y="2754313"/>
          <p14:tracePt t="2966" x="2617788" y="2743200"/>
          <p14:tracePt t="2975" x="2617788" y="2725738"/>
          <p14:tracePt t="2981" x="2606675" y="2714625"/>
          <p14:tracePt t="2992" x="2593975" y="2703513"/>
          <p14:tracePt t="3000" x="2593975" y="2692400"/>
          <p14:tracePt t="3009" x="2593975" y="2668588"/>
          <p14:tracePt t="3009" x="2582863" y="2657475"/>
          <p14:tracePt t="3017" x="2582863" y="2640013"/>
          <p14:tracePt t="3026" x="2582863" y="2628900"/>
          <p14:tracePt t="3042" x="2582863" y="2617788"/>
          <p14:tracePt t="3052" x="2582863" y="2606675"/>
          <p14:tracePt t="3058" x="2582863" y="2582863"/>
          <p14:tracePt t="3067" x="2582863" y="2565400"/>
          <p14:tracePt t="3075" x="2582863" y="2554288"/>
          <p14:tracePt t="3081" x="2606675" y="2532063"/>
          <p14:tracePt t="3092" x="2628900" y="2508250"/>
          <p14:tracePt t="3100" x="2657475" y="2497138"/>
          <p14:tracePt t="3109" x="2692400" y="2468563"/>
          <p14:tracePt t="3114" x="2725738" y="2446338"/>
          <p14:tracePt t="3125" x="2765425" y="2422525"/>
          <p14:tracePt t="3133" x="2811463" y="2393950"/>
          <p14:tracePt t="3142" x="2851150" y="2371725"/>
          <p14:tracePt t="3150" x="2903538" y="2360613"/>
          <p14:tracePt t="3159" x="2949575" y="2349500"/>
          <p14:tracePt t="3164" x="3000375" y="2336800"/>
          <p14:tracePt t="3176" x="3046413" y="2336800"/>
          <p14:tracePt t="3176" x="3108325" y="2320925"/>
          <p14:tracePt t="3184" x="3171825" y="2320925"/>
          <p14:tracePt t="3192" x="3235325" y="2320925"/>
          <p14:tracePt t="3199" x="3292475" y="2320925"/>
          <p14:tracePt t="3209" x="3354388" y="2320925"/>
          <p14:tracePt t="3217" x="3417888" y="2320925"/>
          <p14:tracePt t="3225" x="3492500" y="2320925"/>
          <p14:tracePt t="3231" x="3565525" y="2320925"/>
          <p14:tracePt t="3242" x="3640138" y="2320925"/>
          <p14:tracePt t="3250" x="3697288" y="2320925"/>
          <p14:tracePt t="3259" x="3771900" y="2320925"/>
          <p14:tracePt t="3264" x="3846513" y="2320925"/>
          <p14:tracePt t="3276" x="3908425" y="2320925"/>
          <p14:tracePt t="3283" x="3983038" y="2336800"/>
          <p14:tracePt t="3292" x="4057650" y="2349500"/>
          <p14:tracePt t="3298" x="4114800" y="2360613"/>
          <p14:tracePt t="3309" x="4189413" y="2371725"/>
          <p14:tracePt t="3316" x="4264025" y="2393950"/>
          <p14:tracePt t="3325" x="4325938" y="2411413"/>
          <p14:tracePt t="3326" x="4389438" y="2422525"/>
          <p14:tracePt t="3333" x="4435475" y="2446338"/>
          <p14:tracePt t="3343" x="4486275" y="2468563"/>
          <p14:tracePt t="3350" x="4537075" y="2497138"/>
          <p14:tracePt t="3359" x="4572000" y="2520950"/>
          <p14:tracePt t="3365" x="4606925" y="2554288"/>
          <p14:tracePt t="3376" x="4646613" y="2593975"/>
          <p14:tracePt t="3383" x="4668838" y="2628900"/>
          <p14:tracePt t="3392" x="4679950" y="2657475"/>
          <p14:tracePt t="3397" x="4697413" y="2679700"/>
          <p14:tracePt t="3409" x="4708525" y="2714625"/>
          <p14:tracePt t="3417" x="4721225" y="2754313"/>
          <p14:tracePt t="3426" x="4721225" y="2789238"/>
          <p14:tracePt t="3433" x="4732338" y="2811463"/>
          <p14:tracePt t="3443" x="4732338" y="2840038"/>
          <p14:tracePt t="3447" x="4732338" y="2863850"/>
          <p14:tracePt t="3459" x="4732338" y="2886075"/>
          <p14:tracePt t="3467" x="4732338" y="2903538"/>
          <p14:tracePt t="3475" x="4732338" y="2914650"/>
          <p14:tracePt t="3476" x="4732338" y="2936875"/>
          <p14:tracePt t="3484" x="4721225" y="2949575"/>
          <p14:tracePt t="3492" x="4708525" y="2960688"/>
          <p14:tracePt t="3500" x="4679950" y="2971800"/>
          <p14:tracePt t="3509" x="4668838" y="2989263"/>
          <p14:tracePt t="3516" x="4646613" y="2989263"/>
          <p14:tracePt t="3526" x="4606925" y="3000375"/>
          <p14:tracePt t="3533" x="4594225" y="3000375"/>
          <p14:tracePt t="3542" x="4549775" y="3011488"/>
          <p14:tracePt t="3547" x="4537075" y="3011488"/>
          <p14:tracePt t="3559" x="4497388" y="3011488"/>
          <p14:tracePt t="3566" x="4446588" y="3011488"/>
          <p14:tracePt t="3576" x="4411663" y="3011488"/>
          <p14:tracePt t="3581" x="4360863" y="3011488"/>
          <p14:tracePt t="3592" x="4325938" y="3011488"/>
          <p14:tracePt t="3600" x="4264025" y="3011488"/>
          <p14:tracePt t="3609" x="4200525" y="3011488"/>
          <p14:tracePt t="3614" x="4143375" y="3011488"/>
          <p14:tracePt t="3626" x="4079875" y="3011488"/>
          <p14:tracePt t="3633" x="4017963" y="3011488"/>
          <p14:tracePt t="3643" x="3943350" y="3011488"/>
          <p14:tracePt t="3643" x="3886200" y="3011488"/>
          <p14:tracePt t="3650" x="3811588" y="3011488"/>
          <p14:tracePt t="3659" x="3749675" y="3011488"/>
          <p14:tracePt t="3667" x="3675063" y="3011488"/>
          <p14:tracePt t="3676" x="3611563" y="3011488"/>
          <p14:tracePt t="3685" x="3536950" y="3011488"/>
          <p14:tracePt t="3692" x="3463925" y="3011488"/>
          <p14:tracePt t="3698" x="3406775" y="3011488"/>
          <p14:tracePt t="3709" x="3343275" y="3011488"/>
          <p14:tracePt t="3716" x="3279775" y="3011488"/>
          <p14:tracePt t="3726" x="3257550" y="3011488"/>
          <p14:tracePt t="3731" x="3206750" y="3011488"/>
          <p14:tracePt t="3743" x="3171825" y="3011488"/>
          <p14:tracePt t="3750" x="3132138" y="3011488"/>
          <p14:tracePt t="3759" x="3097213" y="3011488"/>
          <p14:tracePt t="3764" x="3086100" y="3011488"/>
          <p14:tracePt t="3776" x="3057525" y="3011488"/>
          <p14:tracePt t="3783" x="3046413" y="3011488"/>
          <p14:tracePt t="3793" x="3035300" y="3011488"/>
          <p14:tracePt t="3793" x="3022600" y="3000375"/>
          <p14:tracePt t="3809" x="3011488" y="2989263"/>
          <p14:tracePt t="3817" x="3011488" y="2971800"/>
          <p14:tracePt t="3825" x="3011488" y="2936875"/>
          <p14:tracePt t="3832" x="3011488" y="2925763"/>
          <p14:tracePt t="3840" x="3022600" y="2903538"/>
          <p14:tracePt t="3850" x="3046413" y="2886075"/>
          <p14:tracePt t="3856" x="3086100" y="2851150"/>
          <p14:tracePt t="3864" x="3108325" y="2840038"/>
          <p14:tracePt t="3872" x="3132138" y="2811463"/>
          <p14:tracePt t="3883" x="3171825" y="2789238"/>
          <p14:tracePt t="3888" x="3206750" y="2778125"/>
          <p14:tracePt t="3896" x="3246438" y="2765425"/>
          <p14:tracePt t="3903" x="3292475" y="2743200"/>
          <p14:tracePt t="3912" x="3343275" y="2725738"/>
          <p14:tracePt t="3919" x="3406775" y="2703513"/>
          <p14:tracePt t="3927" x="3463925" y="2692400"/>
          <p14:tracePt t="3935" x="3525838" y="2679700"/>
          <p14:tracePt t="3943" x="3589338" y="2668588"/>
          <p14:tracePt t="3952" x="3663950" y="2657475"/>
          <p14:tracePt t="3959" x="3736975" y="2640013"/>
          <p14:tracePt t="3967" x="3811588" y="2617788"/>
          <p14:tracePt t="3976" x="3886200" y="2617788"/>
          <p14:tracePt t="3983" x="3954463" y="2606675"/>
          <p14:tracePt t="3993" x="4046538" y="2593975"/>
          <p14:tracePt t="3998" x="4114800" y="2593975"/>
          <p14:tracePt t="4009" x="4189413" y="2593975"/>
          <p14:tracePt t="4016" x="4264025" y="2593975"/>
          <p14:tracePt t="4026" x="4325938" y="2593975"/>
          <p14:tracePt t="4031" x="4378325" y="2593975"/>
          <p14:tracePt t="4042" x="4400550" y="2593975"/>
          <p14:tracePt t="4050" x="4486275" y="2606675"/>
          <p14:tracePt t="4059" x="4521200" y="2628900"/>
          <p14:tracePt t="4064" x="4537075" y="2640013"/>
          <p14:tracePt t="4076" x="4594225" y="2668588"/>
          <p14:tracePt t="4083" x="4606925" y="2679700"/>
          <p14:tracePt t="4093" x="4635500" y="2703513"/>
          <p14:tracePt t="4097" x="4646613" y="2714625"/>
          <p14:tracePt t="4109" x="4668838" y="2725738"/>
          <p14:tracePt t="4110" x="4668838" y="2743200"/>
          <p14:tracePt t="4117" x="4679950" y="2754313"/>
          <p14:tracePt t="4126" x="4679950" y="2765425"/>
          <p14:tracePt t="4133" x="4679950" y="2778125"/>
          <p14:tracePt t="4150" x="4679950" y="2800350"/>
          <p14:tracePt t="4159" x="4668838" y="2811463"/>
          <p14:tracePt t="4165" x="4635500" y="2840038"/>
          <p14:tracePt t="4176" x="4594225" y="2863850"/>
          <p14:tracePt t="4183" x="4549775" y="2886075"/>
          <p14:tracePt t="4193" x="4497388" y="2925763"/>
          <p14:tracePt t="4197" x="4435475" y="2949575"/>
          <p14:tracePt t="4209" x="4349750" y="2989263"/>
          <p14:tracePt t="4217" x="4292600" y="3011488"/>
          <p14:tracePt t="4226" x="4229100" y="3022600"/>
          <p14:tracePt t="4231" x="4154488" y="3046413"/>
          <p14:tracePt t="4243" x="4092575" y="3057525"/>
          <p14:tracePt t="4250" x="4017963" y="3074988"/>
          <p14:tracePt t="4260" x="3954463" y="3086100"/>
          <p14:tracePt t="4260" x="3886200" y="3086100"/>
          <p14:tracePt t="4268" x="3822700" y="3097213"/>
          <p14:tracePt t="4276" x="3760788" y="3097213"/>
          <p14:tracePt t="4284" x="3697288" y="3097213"/>
          <p14:tracePt t="4293" x="3675063" y="3097213"/>
          <p14:tracePt t="4299" x="3589338" y="3097213"/>
          <p14:tracePt t="4310" x="3565525" y="3097213"/>
          <p14:tracePt t="4317" x="3525838" y="3097213"/>
          <p14:tracePt t="4326" x="3451225" y="3086100"/>
          <p14:tracePt t="4331" x="3429000" y="3074988"/>
          <p14:tracePt t="4343" x="3394075" y="3046413"/>
          <p14:tracePt t="4350" x="3365500" y="3035300"/>
          <p14:tracePt t="4360" x="3343275" y="3022600"/>
          <p14:tracePt t="4365" x="3321050" y="3000375"/>
          <p14:tracePt t="4376" x="3303588" y="2971800"/>
          <p14:tracePt t="4383" x="3292475" y="2960688"/>
          <p14:tracePt t="4393" x="3279775" y="2936875"/>
          <p14:tracePt t="4397" x="3268663" y="2914650"/>
          <p14:tracePt t="4410" x="3268663" y="2886075"/>
          <p14:tracePt t="4410" x="3268663" y="2863850"/>
          <p14:tracePt t="4418" x="3268663" y="2840038"/>
          <p14:tracePt t="4427" x="3268663" y="2811463"/>
          <p14:tracePt t="4434" x="3268663" y="2800350"/>
          <p14:tracePt t="4444" x="3292475" y="2765425"/>
          <p14:tracePt t="4450" x="3303588" y="2743200"/>
          <p14:tracePt t="4460" x="3332163" y="2714625"/>
          <p14:tracePt t="4466" x="3365500" y="2692400"/>
          <p14:tracePt t="4476" x="3406775" y="2679700"/>
          <p14:tracePt t="4483" x="3440113" y="2657475"/>
          <p14:tracePt t="4493" x="3479800" y="2628900"/>
          <p14:tracePt t="4498" x="3525838" y="2617788"/>
          <p14:tracePt t="4510" x="3578225" y="2606675"/>
          <p14:tracePt t="4517" x="3622675" y="2593975"/>
          <p14:tracePt t="4526" x="3686175" y="2582863"/>
          <p14:tracePt t="4531" x="3749675" y="2582863"/>
          <p14:tracePt t="4543" x="3811588" y="2582863"/>
          <p14:tracePt t="4550" x="3857625" y="2582863"/>
          <p14:tracePt t="4560" x="3921125" y="2582863"/>
          <p14:tracePt t="4564" x="3983038" y="2582863"/>
          <p14:tracePt t="4577" x="4103688" y="2582863"/>
          <p14:tracePt t="4585" x="4165600" y="2593975"/>
          <p14:tracePt t="4593" x="4189413" y="2606675"/>
          <p14:tracePt t="4600" x="4240213" y="2617788"/>
          <p14:tracePt t="4610" x="4275138" y="2628900"/>
          <p14:tracePt t="4617" x="4314825" y="2657475"/>
          <p14:tracePt t="4627" x="4360863" y="2668588"/>
          <p14:tracePt t="4632" x="4378325" y="2679700"/>
          <p14:tracePt t="4643" x="4400550" y="2703513"/>
          <p14:tracePt t="4650" x="4422775" y="2714625"/>
          <p14:tracePt t="4660" x="4435475" y="2743200"/>
          <p14:tracePt t="4664" x="4446588" y="2754313"/>
          <p14:tracePt t="4677" x="4464050" y="2778125"/>
          <p14:tracePt t="4683" x="4464050" y="2789238"/>
          <p14:tracePt t="4693" x="4475163" y="2811463"/>
          <p14:tracePt t="4697" x="4475163" y="2828925"/>
          <p14:tracePt t="4710" x="4475163" y="2840038"/>
          <p14:tracePt t="4716" x="4475163" y="2851150"/>
          <p14:tracePt t="4727" x="4475163" y="2863850"/>
          <p14:tracePt t="4727" x="4475163" y="2874963"/>
          <p14:tracePt t="4734" x="4464050" y="2886075"/>
          <p14:tracePt t="4743" x="4446588" y="2903538"/>
          <p14:tracePt t="4752" x="4422775" y="2914650"/>
          <p14:tracePt t="4760" x="4400550" y="2925763"/>
          <p14:tracePt t="4766" x="4360863" y="2936875"/>
          <p14:tracePt t="4777" x="4325938" y="2960688"/>
          <p14:tracePt t="4784" x="4292600" y="2960688"/>
          <p14:tracePt t="4794" x="4251325" y="2971800"/>
          <p14:tracePt t="4798" x="4240213" y="2989263"/>
          <p14:tracePt t="4810" x="4178300" y="3000375"/>
          <p14:tracePt t="4817" x="4154488" y="3000375"/>
          <p14:tracePt t="4827" x="4114800" y="3011488"/>
          <p14:tracePt t="4831" x="4092575" y="3022600"/>
          <p14:tracePt t="4843" x="4057650" y="3022600"/>
          <p14:tracePt t="4850" x="4029075" y="3022600"/>
          <p14:tracePt t="4860" x="4006850" y="3022600"/>
          <p14:tracePt t="4864" x="3971925" y="3022600"/>
          <p14:tracePt t="4877" x="3943350" y="3022600"/>
          <p14:tracePt t="4878" x="3932238" y="3022600"/>
          <p14:tracePt t="4885" x="3921125" y="3022600"/>
          <p14:tracePt t="4893" x="3897313" y="3022600"/>
          <p14:tracePt t="4901" x="3886200" y="3022600"/>
          <p14:tracePt t="4910" x="3868738" y="3022600"/>
          <p14:tracePt t="4917" x="3857625" y="3022600"/>
          <p14:tracePt t="4927" x="3846513" y="3022600"/>
          <p14:tracePt t="6515" x="3835400" y="3022600"/>
          <p14:tracePt t="6523" x="3822700" y="3022600"/>
          <p14:tracePt t="6531" x="3811588" y="3022600"/>
          <p14:tracePt t="6539" x="3800475" y="3011488"/>
          <p14:tracePt t="6550" x="3783013" y="3000375"/>
          <p14:tracePt t="6555" x="3771900" y="2989263"/>
          <p14:tracePt t="6564" x="3760788" y="2971800"/>
          <p14:tracePt t="6571" x="3760788" y="2960688"/>
          <p14:tracePt t="6579" x="3736975" y="2914650"/>
          <p14:tracePt t="6587" x="3725863" y="2886075"/>
          <p14:tracePt t="6595" x="3725863" y="2851150"/>
          <p14:tracePt t="6602" x="3725863" y="2811463"/>
          <p14:tracePt t="6611" x="3725863" y="2789238"/>
          <p14:tracePt t="6618" x="3725863" y="2754313"/>
          <p14:tracePt t="6626" x="3708400" y="2714625"/>
          <p14:tracePt t="6634" x="3708400" y="2679700"/>
          <p14:tracePt t="6642" x="3708400" y="2657475"/>
          <p14:tracePt t="6650" x="3708400" y="2628900"/>
          <p14:tracePt t="6658" x="3697288" y="2617788"/>
          <p14:tracePt t="6666" x="3697288" y="2593975"/>
          <p14:tracePt t="6673" x="3697288" y="2582863"/>
          <p14:tracePt t="6682" x="3697288" y="2565400"/>
          <p14:tracePt t="6689" x="3697288" y="2554288"/>
          <p14:tracePt t="6700" x="3697288" y="2543175"/>
          <p14:tracePt t="6705" x="3708400" y="2520950"/>
          <p14:tracePt t="6714" x="3736975" y="2508250"/>
          <p14:tracePt t="6721" x="3771900" y="2479675"/>
          <p14:tracePt t="6733" x="3811588" y="2457450"/>
          <p14:tracePt t="6737" x="3857625" y="2422525"/>
          <p14:tracePt t="6747" x="3897313" y="2393950"/>
          <p14:tracePt t="6753" x="3954463" y="2360613"/>
          <p14:tracePt t="6766" x="4017963" y="2336800"/>
          <p14:tracePt t="6769" x="4068763" y="2308225"/>
          <p14:tracePt t="6781" x="4114800" y="2286000"/>
          <p14:tracePt t="6784" x="4178300" y="2263775"/>
          <p14:tracePt t="6800" x="4240213" y="2251075"/>
          <p14:tracePt t="6802" x="4303713" y="2235200"/>
          <p14:tracePt t="6814" x="4349750" y="2222500"/>
          <p14:tracePt t="6816" x="4411663" y="2222500"/>
          <p14:tracePt t="6833" x="4521200" y="2211388"/>
          <p14:tracePt t="6840" x="4549775" y="2211388"/>
          <p14:tracePt t="6848" x="4622800" y="2211388"/>
          <p14:tracePt t="6855" x="4646613" y="2211388"/>
          <p14:tracePt t="6866" x="4679950" y="2211388"/>
          <p14:tracePt t="6871" x="4708525" y="2211388"/>
          <p14:tracePt t="6881" x="4754563" y="2222500"/>
          <p14:tracePt t="6887" x="4765675" y="2235200"/>
          <p14:tracePt t="6898" x="4794250" y="2263775"/>
          <p14:tracePt t="6912" x="4829175" y="2297113"/>
          <p14:tracePt t="6919" x="4851400" y="2320925"/>
          <p14:tracePt t="6928" x="4868863" y="2349500"/>
          <p14:tracePt t="6935" x="4879975" y="2371725"/>
          <p14:tracePt t="6945" x="4892675" y="2393950"/>
          <p14:tracePt t="6951" x="4892675" y="2411413"/>
          <p14:tracePt t="6962" x="4903788" y="2435225"/>
          <p14:tracePt t="6966" x="4903788" y="2457450"/>
          <p14:tracePt t="6979" x="4903788" y="2468563"/>
          <p14:tracePt t="6984" x="4903788" y="2479675"/>
          <p14:tracePt t="6995" x="4903788" y="2508250"/>
          <p14:tracePt t="6998" x="4903788" y="2520950"/>
          <p14:tracePt t="7012" x="4903788" y="2532063"/>
          <p14:tracePt t="7017" x="4892675" y="2543175"/>
          <p14:tracePt t="7029" x="4879975" y="2554288"/>
          <p14:tracePt t="7032" x="4851400" y="2554288"/>
          <p14:tracePt t="7049" x="4818063" y="2582863"/>
          <p14:tracePt t="7053" x="4783138" y="2593975"/>
          <p14:tracePt t="7062" x="4743450" y="2606675"/>
          <p14:tracePt t="7069" x="4708525" y="2606675"/>
          <p14:tracePt t="7078" x="4679950" y="2617788"/>
          <p14:tracePt t="7085" x="4635500" y="2628900"/>
          <p14:tracePt t="7095" x="4606925" y="2628900"/>
          <p14:tracePt t="7101" x="4560888" y="2640013"/>
          <p14:tracePt t="7112" x="4508500" y="2657475"/>
          <p14:tracePt t="7117" x="4475163" y="2679700"/>
          <p14:tracePt t="7128" x="4422775" y="2692400"/>
          <p14:tracePt t="7132" x="4360863" y="2714625"/>
          <p14:tracePt t="7145" x="4314825" y="2725738"/>
          <p14:tracePt t="7151" x="4251325" y="2754313"/>
          <p14:tracePt t="7162" x="4189413" y="2765425"/>
          <p14:tracePt t="7168" x="4143375" y="2789238"/>
          <p14:tracePt t="7179" x="4092575" y="2800350"/>
          <p14:tracePt t="7182" x="4057650" y="2811463"/>
          <p14:tracePt t="7195" x="4017963" y="2811463"/>
          <p14:tracePt t="7200" x="3983038" y="2828925"/>
          <p14:tracePt t="7212" x="3908425" y="2840038"/>
          <p14:tracePt t="7220" x="3886200" y="2851150"/>
          <p14:tracePt t="7229" x="3868738" y="2851150"/>
          <p14:tracePt t="7236" x="3846513" y="2851150"/>
          <p14:tracePt t="7245" x="3835400" y="2851150"/>
          <p14:tracePt t="7251" x="3822700" y="2851150"/>
          <p14:tracePt t="7262" x="3811588" y="2851150"/>
          <p14:tracePt t="7268" x="3811588" y="2840038"/>
          <p14:tracePt t="7278" x="3800475" y="2840038"/>
          <p14:tracePt t="7283" x="3800475" y="2828925"/>
          <p14:tracePt t="7295" x="3800475" y="2811463"/>
          <p14:tracePt t="7307" x="3800475" y="2800350"/>
          <p14:tracePt t="7323" x="3800475" y="2789238"/>
          <p14:tracePt t="7346" x="3800475" y="2778125"/>
          <p14:tracePt t="7370" x="3800475" y="2765425"/>
          <p14:tracePt t="8019" x="3822700" y="2754313"/>
          <p14:tracePt t="8027" x="3835400" y="2743200"/>
          <p14:tracePt t="8035" x="3886200" y="2714625"/>
          <p14:tracePt t="8043" x="3921125" y="2692400"/>
          <p14:tracePt t="8051" x="3971925" y="2657475"/>
          <p14:tracePt t="8059" x="4046538" y="2617788"/>
          <p14:tracePt t="8067" x="4114800" y="2582863"/>
          <p14:tracePt t="8074" x="4189413" y="2532063"/>
          <p14:tracePt t="8082" x="4275138" y="2497138"/>
          <p14:tracePt t="8090" x="4360863" y="2446338"/>
          <p14:tracePt t="8099" x="4521200" y="2371725"/>
          <p14:tracePt t="8106" x="4622800" y="2336800"/>
          <p14:tracePt t="8114" x="4679950" y="2320925"/>
          <p14:tracePt t="8122" x="4783138" y="2286000"/>
          <p14:tracePt t="8133" x="4879975" y="2251075"/>
          <p14:tracePt t="8138" x="4989513" y="2211388"/>
          <p14:tracePt t="8148" x="5086350" y="2189163"/>
          <p14:tracePt t="8154" x="5160963" y="2160588"/>
          <p14:tracePt t="8166" x="5246688" y="2149475"/>
          <p14:tracePt t="8169" x="5332413" y="2136775"/>
          <p14:tracePt t="8180" x="5394325" y="2125663"/>
          <p14:tracePt t="8185" x="5468938" y="2125663"/>
          <p14:tracePt t="8199" x="5521325" y="2125663"/>
          <p14:tracePt t="8201" x="5578475" y="2125663"/>
          <p14:tracePt t="8214" x="5640388" y="2125663"/>
          <p14:tracePt t="8217" x="5680075" y="2149475"/>
          <p14:tracePt t="8231" x="5726113" y="2178050"/>
          <p14:tracePt t="8246" x="5778500" y="2200275"/>
          <p14:tracePt t="8247" x="5811838" y="2222500"/>
          <p14:tracePt t="8249" x="5851525" y="2263775"/>
          <p14:tracePt t="8267" x="5897563" y="2308225"/>
          <p14:tracePt t="8272" x="5926138" y="2349500"/>
          <p14:tracePt t="8281" x="5949950" y="2371725"/>
          <p14:tracePt t="8288" x="5972175" y="2393950"/>
          <p14:tracePt t="8300" x="5983288" y="2422525"/>
          <p14:tracePt t="8304" x="6011863" y="2446338"/>
          <p14:tracePt t="8314" x="6022975" y="2468563"/>
          <p14:tracePt t="8320" x="6022975" y="2479675"/>
          <p14:tracePt t="8333" x="6035675" y="2508250"/>
          <p14:tracePt t="8336" x="6046788" y="2520950"/>
          <p14:tracePt t="8364" x="6069013" y="2554288"/>
          <p14:tracePt t="8375" x="6069013" y="2565400"/>
          <p14:tracePt t="8383" x="6086475" y="2582863"/>
          <p14:tracePt t="8399" x="6086475" y="2593975"/>
          <p14:tracePt t="8407" x="6086475" y="2606675"/>
          <p14:tracePt t="8416" x="6086475" y="2617788"/>
          <p14:tracePt t="8423" x="6086475" y="2628900"/>
          <p14:tracePt t="8431" x="6086475" y="2657475"/>
          <p14:tracePt t="8438" x="6086475" y="2668588"/>
          <p14:tracePt t="8447" x="6086475" y="2679700"/>
          <p14:tracePt t="8466" x="6086475" y="2714625"/>
          <p14:tracePt t="8470" x="6086475" y="2725738"/>
          <p14:tracePt t="8481" x="6086475" y="2743200"/>
          <p14:tracePt t="8486" x="6086475" y="2754313"/>
          <p14:tracePt t="8898" x="6086475" y="2765425"/>
          <p14:tracePt t="8905" x="6097588" y="2778125"/>
          <p14:tracePt t="8915" x="6108700" y="2800350"/>
          <p14:tracePt t="8921" x="6121400" y="2811463"/>
          <p14:tracePt t="8934" x="6132513" y="2840038"/>
          <p14:tracePt t="8937" x="6143625" y="2851150"/>
          <p14:tracePt t="8945" x="6154738" y="2863850"/>
          <p14:tracePt t="8953" x="6172200" y="2874963"/>
          <p14:tracePt t="8961" x="6183313" y="2886075"/>
          <p14:tracePt t="8969" x="6194425" y="2903538"/>
          <p14:tracePt t="8977" x="6207125" y="2914650"/>
          <p14:tracePt t="8985" x="6218238" y="2914650"/>
          <p14:tracePt t="8993" x="6218238" y="2925763"/>
          <p14:tracePt t="9001" x="6229350" y="2925763"/>
          <p14:tracePt t="9016" x="6240463" y="2936875"/>
          <p14:tracePt t="9034" x="6257925" y="2936875"/>
          <p14:tracePt t="9040" x="6269038" y="2936875"/>
          <p14:tracePt t="9064" x="6280150" y="2936875"/>
          <p14:tracePt t="9096" x="6292850" y="2936875"/>
          <p14:tracePt t="9547" x="6303963" y="2925763"/>
          <p14:tracePt t="9555" x="6332538" y="2925763"/>
          <p14:tracePt t="9565" x="6365875" y="2903538"/>
          <p14:tracePt t="9571" x="6389688" y="2886075"/>
          <p14:tracePt t="9578" x="6418263" y="2886075"/>
          <p14:tracePt t="9586" x="6475413" y="2863850"/>
          <p14:tracePt t="9594" x="6515100" y="2863850"/>
          <p14:tracePt t="9602" x="6550025" y="2851150"/>
          <p14:tracePt t="9610" x="6600825" y="2840038"/>
          <p14:tracePt t="9618" x="6635750" y="2840038"/>
          <p14:tracePt t="9626" x="6697663" y="2840038"/>
          <p14:tracePt t="9634" x="6732588" y="2828925"/>
          <p14:tracePt t="9642" x="6794500" y="2828925"/>
          <p14:tracePt t="9650" x="6835775" y="2811463"/>
          <p14:tracePt t="9657" x="6858000" y="2811463"/>
          <p14:tracePt t="9667" x="6908800" y="2800350"/>
          <p14:tracePt t="9673" x="6943725" y="2800350"/>
          <p14:tracePt t="9681" x="6983413" y="2789238"/>
          <p14:tracePt t="9689" x="7018338" y="2789238"/>
          <p14:tracePt t="9700" x="7051675" y="2789238"/>
          <p14:tracePt t="9705" x="7080250" y="2789238"/>
          <p14:tracePt t="9715" x="7104063" y="2789238"/>
          <p14:tracePt t="9721" x="7126288" y="2789238"/>
          <p14:tracePt t="9734" x="7154863" y="2789238"/>
          <p14:tracePt t="9737" x="7165975" y="2789238"/>
          <p14:tracePt t="9748" x="7178675" y="2789238"/>
          <p14:tracePt t="9752" x="7189788" y="2789238"/>
          <p14:tracePt t="9767" x="7200900" y="2789238"/>
          <p14:tracePt t="9781" x="7212013" y="2789238"/>
          <p14:tracePt t="9808" x="7229475" y="2789238"/>
          <p14:tracePt t="14035" x="7200900" y="2789238"/>
          <p14:tracePt t="14040" x="7189788" y="2789238"/>
          <p14:tracePt t="14051" x="7165975" y="2789238"/>
          <p14:tracePt t="14055" x="7154863" y="2789238"/>
          <p14:tracePt t="14068" x="7126288" y="2789238"/>
          <p14:tracePt t="14071" x="7104063" y="2789238"/>
          <p14:tracePt t="14084" x="7080250" y="2789238"/>
          <p14:tracePt t="14087" x="7069138" y="2789238"/>
          <p14:tracePt t="14101" x="7040563" y="2789238"/>
          <p14:tracePt t="14104" x="7018338" y="2789238"/>
          <p14:tracePt t="14118" x="6994525" y="2789238"/>
          <p14:tracePt t="14120" x="6965950" y="2789238"/>
          <p14:tracePt t="14135" x="6943725" y="2789238"/>
          <p14:tracePt t="14135" x="6921500" y="2789238"/>
          <p14:tracePt t="14143" x="6880225" y="2789238"/>
          <p14:tracePt t="14151" x="6858000" y="2789238"/>
          <p14:tracePt t="14158" x="6823075" y="2789238"/>
          <p14:tracePt t="14168" x="6772275" y="2800350"/>
          <p14:tracePt t="14175" x="6721475" y="2811463"/>
          <p14:tracePt t="14185" x="6675438" y="2828925"/>
          <p14:tracePt t="14190" x="6623050" y="2851150"/>
          <p14:tracePt t="14201" x="6561138" y="2863850"/>
          <p14:tracePt t="14206" x="6515100" y="2886075"/>
          <p14:tracePt t="14218" x="6486525" y="2886075"/>
          <p14:tracePt t="14222" x="6451600" y="2903538"/>
          <p14:tracePt t="14234" x="6418263" y="2925763"/>
          <p14:tracePt t="14238" x="6378575" y="2925763"/>
          <p14:tracePt t="14252" x="6343650" y="2936875"/>
          <p14:tracePt t="14254" x="6315075" y="2949575"/>
          <p14:tracePt t="14268" x="6292850" y="2949575"/>
          <p14:tracePt t="14270" x="6257925" y="2960688"/>
          <p14:tracePt t="14285" x="6229350" y="2971800"/>
          <p14:tracePt t="14285" x="6207125" y="2989263"/>
          <p14:tracePt t="14293" x="6183313" y="2989263"/>
          <p14:tracePt t="14301" x="6154738" y="3011488"/>
          <p14:tracePt t="14309" x="6132513" y="3011488"/>
          <p14:tracePt t="14318" x="6108700" y="3022600"/>
          <p14:tracePt t="14325" x="6086475" y="3035300"/>
          <p14:tracePt t="14334" x="6057900" y="3046413"/>
          <p14:tracePt t="14341" x="6035675" y="3057525"/>
          <p14:tracePt t="14351" x="6011863" y="3074988"/>
          <p14:tracePt t="14356" x="5972175" y="3074988"/>
          <p14:tracePt t="14368" x="5926138" y="3086100"/>
          <p14:tracePt t="14372" x="5897563" y="3097213"/>
          <p14:tracePt t="14385" x="5864225" y="3097213"/>
          <p14:tracePt t="14388" x="5851525" y="3108325"/>
          <p14:tracePt t="14402" x="5811838" y="3108325"/>
          <p14:tracePt t="14404" x="5778500" y="3121025"/>
          <p14:tracePt t="14418" x="5737225" y="3121025"/>
          <p14:tracePt t="14420" x="5715000" y="3121025"/>
          <p14:tracePt t="14435" x="5664200" y="3132138"/>
          <p14:tracePt t="14437" x="5618163" y="3160713"/>
          <p14:tracePt t="14452" x="5565775" y="3171825"/>
          <p14:tracePt t="14453" x="5532438" y="3194050"/>
          <p14:tracePt t="14459" x="5468938" y="3217863"/>
          <p14:tracePt t="14468" x="5407025" y="3246438"/>
          <p14:tracePt t="14475" x="5343525" y="3279775"/>
          <p14:tracePt t="14485" x="5275263" y="3332163"/>
          <p14:tracePt t="14491" x="5137150" y="3406775"/>
          <p14:tracePt t="14501" x="5051425" y="3463925"/>
          <p14:tracePt t="14507" x="4943475" y="3536950"/>
          <p14:tracePt t="14518" x="4829175" y="3622675"/>
          <p14:tracePt t="14523" x="4765675" y="3675063"/>
          <p14:tracePt t="14535" x="4668838" y="3760788"/>
          <p14:tracePt t="14538" x="4583113" y="3835400"/>
          <p14:tracePt t="14551" x="4549775" y="3857625"/>
          <p14:tracePt t="14554" x="4486275" y="3897313"/>
          <p14:tracePt t="14568" x="4435475" y="3943350"/>
          <p14:tracePt t="14571" x="4400550" y="3983038"/>
          <p14:tracePt t="14585" x="4360863" y="4017963"/>
          <p14:tracePt t="14586" x="4337050" y="4046538"/>
          <p14:tracePt t="14879" x="4314825" y="4046538"/>
          <p14:tracePt t="14887" x="4303713" y="4046538"/>
          <p14:tracePt t="14894" x="4264025" y="4046538"/>
          <p14:tracePt t="14902" x="4217988" y="4046538"/>
          <p14:tracePt t="14910" x="4165600" y="4046538"/>
          <p14:tracePt t="14919" x="4103688" y="4046538"/>
          <p14:tracePt t="14926" x="4029075" y="4046538"/>
          <p14:tracePt t="14935" x="3932238" y="4046538"/>
          <p14:tracePt t="14942" x="3857625" y="4046538"/>
          <p14:tracePt t="14951" x="3749675" y="4029075"/>
          <p14:tracePt t="14958" x="3589338" y="4017963"/>
          <p14:tracePt t="14966" x="3525838" y="4006850"/>
          <p14:tracePt t="14974" x="3343275" y="3994150"/>
          <p14:tracePt t="14983" x="3279775" y="3983038"/>
          <p14:tracePt t="14989" x="3182938" y="3971925"/>
          <p14:tracePt t="14997" x="3086100" y="3954463"/>
          <p14:tracePt t="15006" x="2989263" y="3943350"/>
          <p14:tracePt t="15016" x="2886075" y="3932238"/>
          <p14:tracePt t="15021" x="2800350" y="3921125"/>
          <p14:tracePt t="15030" x="2714625" y="3908425"/>
          <p14:tracePt t="15037" x="2628900" y="3908425"/>
          <p14:tracePt t="15045" x="2554288" y="3897313"/>
          <p14:tracePt t="15053" x="2468563" y="3897313"/>
          <p14:tracePt t="15060" x="2411413" y="3886200"/>
          <p14:tracePt t="15069" x="2336800" y="3868738"/>
          <p14:tracePt t="15076" x="2263775" y="3857625"/>
          <p14:tracePt t="15085" x="2189163" y="3846513"/>
          <p14:tracePt t="15092" x="2125663" y="3822700"/>
          <p14:tracePt t="15102" x="2063750" y="3811588"/>
          <p14:tracePt t="15108" x="2017713" y="3800475"/>
          <p14:tracePt t="15118" x="1989138" y="3783013"/>
          <p14:tracePt t="15124" x="1914525" y="3760788"/>
          <p14:tracePt t="15135" x="1903413" y="3749675"/>
          <p14:tracePt t="15140" x="1868488" y="3736975"/>
          <p14:tracePt t="15152" x="1846263" y="3725863"/>
          <p14:tracePt t="15156" x="1806575" y="3725863"/>
          <p14:tracePt t="15168" x="1782763" y="3708400"/>
          <p14:tracePt t="15172" x="1760538" y="3708400"/>
          <p14:tracePt t="15186" x="1731963" y="3708400"/>
          <p14:tracePt t="15201" x="1708150" y="3708400"/>
          <p14:tracePt t="15202" x="1685925" y="3708400"/>
          <p14:tracePt t="15205" x="1668463" y="3708400"/>
          <p14:tracePt t="15219" x="1646238" y="3708400"/>
          <p14:tracePt t="15219" x="1635125" y="3708400"/>
          <p14:tracePt t="15227" x="1622425" y="3708400"/>
          <p14:tracePt t="15235" x="1611313" y="3708400"/>
          <p14:tracePt t="15252" x="1600200" y="3708400"/>
          <p14:tracePt t="15283" x="1582738" y="3708400"/>
          <p14:tracePt t="15314" x="1571625" y="3708400"/>
          <p14:tracePt t="15331" x="1560513" y="3708400"/>
          <p14:tracePt t="15338" x="1560513" y="3697288"/>
          <p14:tracePt t="15354" x="1549400" y="3686175"/>
          <p14:tracePt t="15361" x="1549400" y="3675063"/>
          <p14:tracePt t="15370" x="1549400" y="3663950"/>
          <p14:tracePt t="15377" x="1549400" y="3651250"/>
          <p14:tracePt t="15387" x="1549400" y="3611563"/>
          <p14:tracePt t="15393" x="1549400" y="3589338"/>
          <p14:tracePt t="15402" x="1560513" y="3554413"/>
          <p14:tracePt t="15409" x="1582738" y="3514725"/>
          <p14:tracePt t="15418" x="1622425" y="3463925"/>
          <p14:tracePt t="15425" x="1646238" y="3429000"/>
          <p14:tracePt t="15433" x="1708150" y="3378200"/>
          <p14:tracePt t="15441" x="1760538" y="3332163"/>
          <p14:tracePt t="15453" x="1806575" y="3292475"/>
          <p14:tracePt t="15457" x="1857375" y="3257550"/>
          <p14:tracePt t="15469" x="1903413" y="3217863"/>
          <p14:tracePt t="15473" x="1954213" y="3194050"/>
          <p14:tracePt t="15486" x="2006600" y="3171825"/>
          <p14:tracePt t="15488" x="2028825" y="3171825"/>
          <p14:tracePt t="15502" x="2092325" y="3149600"/>
          <p14:tracePt t="15504" x="2125663" y="3132138"/>
          <p14:tracePt t="15519" x="2178050" y="3132138"/>
          <p14:tracePt t="15520" x="2189163" y="3132138"/>
          <p14:tracePt t="15528" x="2263775" y="3132138"/>
          <p14:tracePt t="15536" x="2308225" y="3132138"/>
          <p14:tracePt t="15543" x="2360613" y="3132138"/>
          <p14:tracePt t="15552" x="2411413" y="3132138"/>
          <p14:tracePt t="15559" x="2457450" y="3132138"/>
          <p14:tracePt t="15569" x="2520950" y="3132138"/>
          <p14:tracePt t="15575" x="2565400" y="3121025"/>
          <p14:tracePt t="15586" x="2617788" y="3121025"/>
          <p14:tracePt t="15591" x="2657475" y="3121025"/>
          <p14:tracePt t="15602" x="2725738" y="3121025"/>
          <p14:tracePt t="15607" x="2743200" y="3121025"/>
          <p14:tracePt t="15619" x="2800350" y="3121025"/>
          <p14:tracePt t="15622" x="2840038" y="3121025"/>
          <p14:tracePt t="15636" x="2863850" y="3121025"/>
          <p14:tracePt t="15638" x="2903538" y="3149600"/>
          <p14:tracePt t="15652" x="2949575" y="3160713"/>
          <p14:tracePt t="15655" x="2960688" y="3182938"/>
          <p14:tracePt t="15669" x="3011488" y="3217863"/>
          <p14:tracePt t="15671" x="3022600" y="3235325"/>
          <p14:tracePt t="15686" x="3057525" y="3257550"/>
          <p14:tracePt t="15686" x="3086100" y="3279775"/>
          <p14:tracePt t="15694" x="3108325" y="3332163"/>
          <p14:tracePt t="15702" x="3121025" y="3365500"/>
          <p14:tracePt t="15710" x="3132138" y="3406775"/>
          <p14:tracePt t="15720" x="3149600" y="3440113"/>
          <p14:tracePt t="15736" x="3149600" y="3565525"/>
          <p14:tracePt t="15741" x="3149600" y="3640138"/>
          <p14:tracePt t="15752" x="3149600" y="3708400"/>
          <p14:tracePt t="15757" x="3121025" y="3783013"/>
          <p14:tracePt t="15769" x="3108325" y="3857625"/>
          <p14:tracePt t="15773" x="3097213" y="3921125"/>
          <p14:tracePt t="15786" x="3074988" y="3983038"/>
          <p14:tracePt t="15789" x="3057525" y="4046538"/>
          <p14:tracePt t="15802" x="3046413" y="4068763"/>
          <p14:tracePt t="15805" x="3035300" y="4103688"/>
          <p14:tracePt t="15819" x="3011488" y="4143375"/>
          <p14:tracePt t="15821" x="3000375" y="4178300"/>
          <p14:tracePt t="15836" x="2989263" y="4189413"/>
          <p14:tracePt t="15838" x="2971800" y="4200525"/>
          <p14:tracePt t="15853" x="2936875" y="4229100"/>
          <p14:tracePt t="15860" x="2914650" y="4240213"/>
          <p14:tracePt t="15869" x="2903538" y="4240213"/>
          <p14:tracePt t="15876" x="2863850" y="4251325"/>
          <p14:tracePt t="15886" x="2840038" y="4251325"/>
          <p14:tracePt t="15892" x="2800350" y="4264025"/>
          <p14:tracePt t="15902" x="2765425" y="4264025"/>
          <p14:tracePt t="15908" x="2725738" y="4264025"/>
          <p14:tracePt t="15919" x="2692400" y="4264025"/>
          <p14:tracePt t="15923" x="2640013" y="4264025"/>
          <p14:tracePt t="15936" x="2606675" y="4264025"/>
          <p14:tracePt t="15939" x="2554288" y="4264025"/>
          <p14:tracePt t="15953" x="2508250" y="4264025"/>
          <p14:tracePt t="15955" x="2446338" y="4275138"/>
          <p14:tracePt t="15969" x="2393950" y="4275138"/>
          <p14:tracePt t="15972" x="2336800" y="4292600"/>
          <p14:tracePt t="15986" x="2286000" y="4303713"/>
          <p14:tracePt t="15987" x="2222500" y="4303713"/>
          <p14:tracePt t="16003" x="2125663" y="4314825"/>
          <p14:tracePt t="16010" x="2074863" y="4325938"/>
          <p14:tracePt t="16019" x="2028825" y="4325938"/>
          <p14:tracePt t="16026" x="1989138" y="4337050"/>
          <p14:tracePt t="16036" x="1943100" y="4337050"/>
          <p14:tracePt t="16042" x="1892300" y="4337050"/>
          <p14:tracePt t="16052" x="1857375" y="4337050"/>
          <p14:tracePt t="16058" x="1846263" y="4337050"/>
          <p14:tracePt t="16069" x="1806575" y="4337050"/>
          <p14:tracePt t="16074" x="1771650" y="4325938"/>
          <p14:tracePt t="16086" x="1731963" y="4314825"/>
          <p14:tracePt t="16090" x="1697038" y="4314825"/>
          <p14:tracePt t="16103" x="1668463" y="4303713"/>
          <p14:tracePt t="16106" x="1646238" y="4292600"/>
          <p14:tracePt t="16119" x="1622425" y="4275138"/>
          <p14:tracePt t="16121" x="1600200" y="4251325"/>
          <p14:tracePt t="16136" x="1571625" y="4240213"/>
          <p14:tracePt t="16138" x="1560513" y="4229100"/>
          <p14:tracePt t="16153" x="1549400" y="4217988"/>
          <p14:tracePt t="16153" x="1536700" y="4200525"/>
          <p14:tracePt t="16161" x="1525588" y="4200525"/>
          <p14:tracePt t="16169" x="1514475" y="4189413"/>
          <p14:tracePt t="16177" x="1497013" y="4178300"/>
          <p14:tracePt t="16193" x="1497013" y="4165600"/>
          <p14:tracePt t="16203" x="1497013" y="4154488"/>
          <p14:tracePt t="16208" x="1497013" y="4143375"/>
          <p14:tracePt t="16219" x="1497013" y="4114800"/>
          <p14:tracePt t="16224" x="1497013" y="4103688"/>
          <p14:tracePt t="16236" x="1514475" y="4092575"/>
          <p14:tracePt t="16240" x="1536700" y="4057650"/>
          <p14:tracePt t="16253" x="1560513" y="4029075"/>
          <p14:tracePt t="16270" x="1611313" y="3983038"/>
          <p14:tracePt t="16273" x="1646238" y="3943350"/>
          <p14:tracePt t="16286" x="1697038" y="3908425"/>
          <p14:tracePt t="16288" x="1731963" y="3886200"/>
          <p14:tracePt t="16303" x="1782763" y="3846513"/>
          <p14:tracePt t="16305" x="1828800" y="3811588"/>
          <p14:tracePt t="16320" x="1879600" y="3771900"/>
          <p14:tracePt t="16320" x="1931988" y="3749675"/>
          <p14:tracePt t="16327" x="1978025" y="3725863"/>
          <p14:tracePt t="16336" x="2017713" y="3686175"/>
          <p14:tracePt t="16343" x="2039938" y="3686175"/>
          <p14:tracePt t="16353" x="2074863" y="3663950"/>
          <p14:tracePt t="16359" x="2114550" y="3640138"/>
          <p14:tracePt t="16370" x="2136775" y="3622675"/>
          <p14:tracePt t="16375" x="2160588" y="3622675"/>
          <p14:tracePt t="16386" x="2189163" y="3611563"/>
          <p14:tracePt t="16391" x="2211388" y="3611563"/>
          <p14:tracePt t="16403" x="2235200" y="3600450"/>
          <p14:tracePt t="16406" x="2263775" y="3600450"/>
          <p14:tracePt t="16419" x="2297113" y="3600450"/>
          <p14:tracePt t="16422" x="2336800" y="3600450"/>
          <p14:tracePt t="16436" x="2371725" y="3600450"/>
          <p14:tracePt t="16438" x="2411413" y="3600450"/>
          <p14:tracePt t="16454" x="2446338" y="3600450"/>
          <p14:tracePt t="16454" x="2479675" y="3600450"/>
          <p14:tracePt t="16462" x="2543175" y="3600450"/>
          <p14:tracePt t="16470" x="2582863" y="3600450"/>
          <p14:tracePt t="16477" x="2617788" y="3600450"/>
          <p14:tracePt t="16486" x="2679700" y="3600450"/>
          <p14:tracePt t="16493" x="2714625" y="3600450"/>
          <p14:tracePt t="16503" x="2754313" y="3611563"/>
          <p14:tracePt t="16509" x="2789238" y="3611563"/>
          <p14:tracePt t="16520" x="2828925" y="3622675"/>
          <p14:tracePt t="16536" x="2863850" y="3651250"/>
          <p14:tracePt t="16541" x="2886075" y="3663950"/>
          <p14:tracePt t="16553" x="2903538" y="3686175"/>
          <p14:tracePt t="16557" x="2914650" y="3697288"/>
          <p14:tracePt t="16570" x="2925763" y="3725863"/>
          <p14:tracePt t="16573" x="2936875" y="3749675"/>
          <p14:tracePt t="16587" x="2936875" y="3771900"/>
          <p14:tracePt t="16588" x="2936875" y="3800475"/>
          <p14:tracePt t="16603" x="2936875" y="3835400"/>
          <p14:tracePt t="16605" x="2936875" y="3857625"/>
          <p14:tracePt t="16620" x="2936875" y="3897313"/>
          <p14:tracePt t="16620" x="2936875" y="3908425"/>
          <p14:tracePt t="16628" x="2914650" y="3932238"/>
          <p14:tracePt t="16636" x="2903538" y="3954463"/>
          <p14:tracePt t="16644" x="2886075" y="3971925"/>
          <p14:tracePt t="16653" x="2874963" y="3983038"/>
          <p14:tracePt t="16952" x="2914650" y="3983038"/>
          <p14:tracePt t="16960" x="2936875" y="3983038"/>
          <p14:tracePt t="16969" x="2989263" y="3971925"/>
          <p14:tracePt t="16976" x="3057525" y="3943350"/>
          <p14:tracePt t="16984" x="3108325" y="3921125"/>
          <p14:tracePt t="16992" x="3268663" y="3868738"/>
          <p14:tracePt t="17000" x="3321050" y="3846513"/>
          <p14:tracePt t="17008" x="3429000" y="3811588"/>
          <p14:tracePt t="17016" x="3525838" y="3800475"/>
          <p14:tracePt t="17024" x="3640138" y="3760788"/>
          <p14:tracePt t="17033" x="3749675" y="3749675"/>
          <p14:tracePt t="17039" x="3835400" y="3736975"/>
          <p14:tracePt t="17048" x="3921125" y="3725863"/>
          <p14:tracePt t="17057" x="4006850" y="3708400"/>
          <p14:tracePt t="17064" x="4092575" y="3708400"/>
          <p14:tracePt t="17071" x="4154488" y="3708400"/>
          <p14:tracePt t="17083" x="4229100" y="3708400"/>
          <p14:tracePt t="17087" x="4303713" y="3708400"/>
          <p14:tracePt t="17095" x="4360863" y="3708400"/>
          <p14:tracePt t="17103" x="4422775" y="3708400"/>
          <p14:tracePt t="17111" x="4475163" y="3708400"/>
          <p14:tracePt t="17120" x="4521200" y="3708400"/>
          <p14:tracePt t="17126" x="4560888" y="3708400"/>
          <p14:tracePt t="17137" x="4583113" y="3708400"/>
          <p14:tracePt t="17142" x="4635500" y="3708400"/>
          <p14:tracePt t="17153" x="4657725" y="3708400"/>
          <p14:tracePt t="17158" x="4679950" y="3708400"/>
          <p14:tracePt t="17170" x="4721225" y="3725863"/>
          <p14:tracePt t="17174" x="4732338" y="3725863"/>
          <p14:tracePt t="17187" x="4754563" y="3736975"/>
          <p14:tracePt t="17190" x="4765675" y="3736975"/>
          <p14:tracePt t="17206" x="4783138" y="3736975"/>
          <p14:tracePt t="17216" x="4783138" y="3749675"/>
          <p14:tracePt t="17253" x="4794250" y="3749675"/>
          <p14:tracePt t="17293" x="4806950" y="3749675"/>
          <p14:tracePt t="17317" x="4806950" y="3736975"/>
          <p14:tracePt t="17325" x="4818063" y="3736975"/>
          <p14:tracePt t="17340" x="4829175" y="3736975"/>
          <p14:tracePt t="17356" x="4840288" y="3736975"/>
          <p14:tracePt t="17366" x="4851400" y="3736975"/>
          <p14:tracePt t="17381" x="4868863" y="3736975"/>
          <p14:tracePt t="17395" x="4879975" y="3749675"/>
          <p14:tracePt t="17404" x="4879975" y="3760788"/>
          <p14:tracePt t="17411" x="4892675" y="3760788"/>
          <p14:tracePt t="17420" x="4892675" y="3771900"/>
          <p14:tracePt t="17427" x="4892675" y="3783013"/>
          <p14:tracePt t="17435" x="4903788" y="3800475"/>
          <p14:tracePt t="17451" x="4903788" y="3811588"/>
          <p14:tracePt t="17799" x="4914900" y="3811588"/>
          <p14:tracePt t="17807" x="4943475" y="3811588"/>
          <p14:tracePt t="17815" x="4965700" y="3811588"/>
          <p14:tracePt t="17823" x="5000625" y="3811588"/>
          <p14:tracePt t="17833" x="5040313" y="3811588"/>
          <p14:tracePt t="17839" x="5075238" y="3811588"/>
          <p14:tracePt t="17847" x="5114925" y="3811588"/>
          <p14:tracePt t="17855" x="5160963" y="3811588"/>
          <p14:tracePt t="17865" x="5200650" y="3811588"/>
          <p14:tracePt t="17871" x="5246688" y="3811588"/>
          <p14:tracePt t="17878" x="5297488" y="3811588"/>
          <p14:tracePt t="17887" x="5360988" y="3811588"/>
          <p14:tracePt t="17894" x="5407025" y="3822700"/>
          <p14:tracePt t="17902" x="5457825" y="3835400"/>
          <p14:tracePt t="17910" x="5521325" y="3857625"/>
          <p14:tracePt t="17918" x="5565775" y="3886200"/>
          <p14:tracePt t="17926" x="5618163" y="3921125"/>
          <p14:tracePt t="17934" x="5651500" y="3954463"/>
          <p14:tracePt t="17942" x="5715000" y="3994150"/>
          <p14:tracePt t="17950" x="5749925" y="4029075"/>
          <p14:tracePt t="17958" x="5800725" y="4079875"/>
          <p14:tracePt t="17965" x="5840413" y="4114800"/>
          <p14:tracePt t="17974" x="5886450" y="4154488"/>
          <p14:tracePt t="17983" x="5926138" y="4189413"/>
          <p14:tracePt t="17989" x="5961063" y="4217988"/>
          <p14:tracePt t="17997" x="5983288" y="4229100"/>
          <p14:tracePt t="18005" x="6046788" y="4292600"/>
          <p14:tracePt t="18017" x="6057900" y="4303713"/>
          <p14:tracePt t="18021" x="6097588" y="4325938"/>
          <p14:tracePt t="18031" x="6121400" y="4349750"/>
          <p14:tracePt t="18038" x="6143625" y="4378325"/>
          <p14:tracePt t="18050" x="6172200" y="4400550"/>
          <p14:tracePt t="18054" x="6194425" y="4435475"/>
          <p14:tracePt t="18064" x="6218238" y="4464050"/>
          <p14:tracePt t="18071" x="6229350" y="4475163"/>
          <p14:tracePt t="18084" x="6240463" y="4497388"/>
          <p14:tracePt t="18087" x="6257925" y="4537075"/>
          <p14:tracePt t="18097" x="6269038" y="4572000"/>
          <p14:tracePt t="18104" x="6280150" y="4606925"/>
          <p14:tracePt t="18117" x="6280150" y="4668838"/>
          <p14:tracePt t="18125" x="6280150" y="4721225"/>
          <p14:tracePt t="18134" x="6280150" y="4754563"/>
          <p14:tracePt t="18139" x="6269038" y="4783138"/>
          <p14:tracePt t="18148" x="6257925" y="4806950"/>
          <p14:tracePt t="18155" x="6240463" y="4840288"/>
          <p14:tracePt t="18167" x="6240463" y="4868863"/>
          <p14:tracePt t="18172" x="6218238" y="4892675"/>
          <p14:tracePt t="18181" x="6218238" y="4903788"/>
          <p14:tracePt t="18188" x="6207125" y="4926013"/>
          <p14:tracePt t="18204" x="6207125" y="4943475"/>
          <p14:tracePt t="18214" x="6194425" y="4954588"/>
          <p14:tracePt t="18237" x="6183313" y="4954588"/>
          <p14:tracePt t="18267" x="6172200" y="4965700"/>
          <p14:tracePt t="18314" x="6154738" y="4965700"/>
          <p14:tracePt t="18986" x="6172200" y="4965700"/>
          <p14:tracePt t="18994" x="6183313" y="4965700"/>
          <p14:tracePt t="19003" x="6194425" y="4965700"/>
          <p14:tracePt t="19010" x="6218238" y="4954588"/>
          <p14:tracePt t="19018" x="6240463" y="4954588"/>
          <p14:tracePt t="19026" x="6292850" y="4943475"/>
          <p14:tracePt t="19034" x="6315075" y="4943475"/>
          <p14:tracePt t="19042" x="6343650" y="4926013"/>
          <p14:tracePt t="19050" x="6389688" y="4926013"/>
          <p14:tracePt t="19058" x="6429375" y="4926013"/>
          <p14:tracePt t="19066" x="6464300" y="4926013"/>
          <p14:tracePt t="19074" x="6503988" y="4926013"/>
          <p14:tracePt t="19083" x="6550025" y="4926013"/>
          <p14:tracePt t="19089" x="6600825" y="4926013"/>
          <p14:tracePt t="19097" x="6611938" y="4926013"/>
          <p14:tracePt t="19105" x="6675438" y="4954588"/>
          <p14:tracePt t="19116" x="6686550" y="4965700"/>
          <p14:tracePt t="19122" x="6732588" y="4989513"/>
          <p14:tracePt t="19129" x="6750050" y="5000625"/>
          <p14:tracePt t="19138" x="6794500" y="5040313"/>
          <p14:tracePt t="19145" x="6794500" y="5051425"/>
          <p14:tracePt t="19155" x="6835775" y="5097463"/>
          <p14:tracePt t="19161" x="6846888" y="5137150"/>
          <p14:tracePt t="19172" x="6846888" y="5160963"/>
          <p14:tracePt t="19176" x="6869113" y="5189538"/>
          <p14:tracePt t="19188" x="6869113" y="5222875"/>
          <p14:tracePt t="19192" x="6880225" y="5257800"/>
          <p14:tracePt t="19205" x="6892925" y="5286375"/>
          <p14:tracePt t="19208" x="6908800" y="5297488"/>
          <p14:tracePt t="19222" x="6908800" y="5321300"/>
          <p14:tracePt t="19224" x="6921500" y="5343525"/>
          <p14:tracePt t="19238" x="6921500" y="5360988"/>
          <p14:tracePt t="19241" x="6921500" y="5372100"/>
          <p14:tracePt t="19256" x="6932613" y="5383213"/>
          <p14:tracePt t="19256" x="6932613" y="5407025"/>
          <p14:tracePt t="19266" x="6932613" y="5418138"/>
          <p14:tracePt t="19272" x="6932613" y="5435600"/>
          <p14:tracePt t="19281" x="6932613" y="5457825"/>
          <p14:tracePt t="19288" x="6932613" y="5468938"/>
          <p14:tracePt t="19295" x="6932613" y="5480050"/>
          <p14:tracePt t="19305" x="6932613" y="5492750"/>
          <p14:tracePt t="19311" x="6932613" y="5503863"/>
          <p14:tracePt t="19322" x="6932613" y="5521325"/>
          <p14:tracePt t="19327" x="6932613" y="5532438"/>
          <p14:tracePt t="19342" x="6932613" y="5543550"/>
          <p14:tracePt t="19358" x="6921500" y="5543550"/>
          <p14:tracePt t="19372" x="6921500" y="5554663"/>
          <p14:tracePt t="19382" x="6908800" y="5565775"/>
          <p14:tracePt t="19399" x="6892925" y="5578475"/>
          <p14:tracePt t="19406" x="6880225" y="5578475"/>
          <p14:tracePt t="19414" x="6869113" y="5589588"/>
          <p14:tracePt t="19422" x="6858000" y="5607050"/>
          <p14:tracePt t="19433" x="6858000" y="5618163"/>
          <p14:tracePt t="19439" x="6846888" y="5618163"/>
          <p14:tracePt t="19445" x="6835775" y="5618163"/>
          <p14:tracePt t="19453" x="6823075" y="5629275"/>
          <p14:tracePt t="19470" x="6807200" y="5640388"/>
          <p14:tracePt t="19477" x="6794500" y="5640388"/>
          <p14:tracePt t="19493" x="6783388" y="5651500"/>
          <p14:tracePt t="19501" x="6783388" y="5664200"/>
          <p14:tracePt t="19509" x="6772275" y="5680075"/>
          <p14:tracePt t="19517" x="6761163" y="5680075"/>
          <p14:tracePt t="19525" x="6761163" y="5692775"/>
          <p14:tracePt t="19533" x="6750050" y="5715000"/>
          <p14:tracePt t="19540" x="6750050" y="5726113"/>
          <p14:tracePt t="19550" x="6732588" y="5737225"/>
          <p14:tracePt t="19556" x="6732588" y="5749925"/>
          <p14:tracePt t="19564" x="6721475" y="5749925"/>
          <p14:tracePt t="19572" x="6721475" y="5765800"/>
          <p14:tracePt t="19589" x="6721475" y="5778500"/>
          <p14:tracePt t="19597" x="6708775" y="5778500"/>
          <p14:tracePt t="19612" x="6708775" y="5789613"/>
          <p14:tracePt t="35655" x="6708775" y="5749925"/>
          <p14:tracePt t="35670" x="6708775" y="5726113"/>
          <p14:tracePt t="35671" x="6708775" y="5715000"/>
          <p14:tracePt t="35678" x="6708775" y="5692775"/>
          <p14:tracePt t="35686" x="6708775" y="5664200"/>
          <p14:tracePt t="35694" x="6708775" y="5640388"/>
          <p14:tracePt t="35702" x="6721475" y="5640388"/>
          <p14:tracePt t="35709" x="6721475" y="5618163"/>
          <p14:tracePt t="35719" x="6721475" y="5607050"/>
          <p14:tracePt t="35725" x="6732588" y="5589588"/>
          <p14:tracePt t="35736" x="6732588" y="5578475"/>
          <p14:tracePt t="35741" x="6732588" y="5565775"/>
          <p14:tracePt t="35753" x="6750050" y="5554663"/>
          <p14:tracePt t="35781" x="6732588" y="5554663"/>
          <p14:tracePt t="35789" x="6721475" y="5554663"/>
          <p14:tracePt t="35800" x="6697663" y="5565775"/>
          <p14:tracePt t="35804" x="6686550" y="5578475"/>
          <p14:tracePt t="35812" x="6664325" y="5618163"/>
          <p14:tracePt t="35820" x="6635750" y="5640388"/>
          <p14:tracePt t="35828" x="6611938" y="5680075"/>
          <p14:tracePt t="35836" x="6600825" y="5715000"/>
          <p14:tracePt t="35844" x="6578600" y="5765800"/>
          <p14:tracePt t="35852" x="6550025" y="5800725"/>
          <p14:tracePt t="35859" x="6526213" y="5864225"/>
          <p14:tracePt t="35869" x="6486525" y="5908675"/>
          <p14:tracePt t="35875" x="6464300" y="5972175"/>
          <p14:tracePt t="35886" x="6451600" y="6035675"/>
          <p14:tracePt t="35891" x="6429375" y="6097588"/>
          <p14:tracePt t="35902" x="6418263" y="6172200"/>
          <p14:tracePt t="35907" x="6400800" y="6229350"/>
          <p14:tracePt t="35919" x="6400800" y="6280150"/>
          <p14:tracePt t="35923" x="6400800" y="6332538"/>
          <p14:tracePt t="35936" x="6400800" y="6389688"/>
          <p14:tracePt t="35939" x="6418263" y="6429375"/>
          <p14:tracePt t="35952" x="6440488" y="6464300"/>
          <p14:tracePt t="35955" x="6475413" y="6486525"/>
          <p14:tracePt t="35969" x="6515100" y="6526213"/>
          <p14:tracePt t="35971" x="6550025" y="6537325"/>
          <p14:tracePt t="35986" x="6611938" y="6561138"/>
          <p14:tracePt t="35987" x="6675438" y="6561138"/>
          <p14:tracePt t="36002" x="6761163" y="6578600"/>
          <p14:tracePt t="36010" x="6823075" y="6578600"/>
          <p14:tracePt t="36019" x="6869113" y="6578600"/>
          <p14:tracePt t="36026" x="6921500" y="6578600"/>
          <p14:tracePt t="36036" x="6954838" y="6550025"/>
          <p14:tracePt t="36042" x="6994525" y="6526213"/>
          <p14:tracePt t="36053" x="7007225" y="6515100"/>
          <p14:tracePt t="36240" x="6994525" y="6515100"/>
          <p14:tracePt t="36248" x="6921500" y="6515100"/>
          <p14:tracePt t="36256" x="6846888" y="6526213"/>
          <p14:tracePt t="36265" x="6732588" y="6550025"/>
          <p14:tracePt t="36271" x="6623050" y="6589713"/>
          <p14:tracePt t="36281" x="6503988" y="6623050"/>
          <p14:tracePt t="36287" x="6378575" y="6646863"/>
          <p14:tracePt t="36295" x="6240463" y="6697663"/>
          <p14:tracePt t="36303" x="6132513" y="6721475"/>
          <p14:tracePt t="36311" x="5937250" y="6783388"/>
          <p14:tracePt t="36320" x="5737225" y="6846888"/>
          <p14:tracePt t="36454" x="4721225" y="6807200"/>
          <p14:tracePt t="36462" x="4721225" y="6750050"/>
          <p14:tracePt t="36471" x="4743450" y="6675438"/>
          <p14:tracePt t="36478" x="4765675" y="6600825"/>
          <p14:tracePt t="36486" x="4806950" y="6515100"/>
          <p14:tracePt t="36493" x="4840288" y="6429375"/>
          <p14:tracePt t="36502" x="4879975" y="6332538"/>
          <p14:tracePt t="36509" x="4903788" y="6240463"/>
          <p14:tracePt t="36517" x="4943475" y="6154738"/>
          <p14:tracePt t="36525" x="4978400" y="6069013"/>
          <p14:tracePt t="36533" x="5011738" y="5983288"/>
          <p14:tracePt t="36540" x="5051425" y="5897563"/>
          <p14:tracePt t="36548" x="5075238" y="5822950"/>
          <p14:tracePt t="36556" x="5097463" y="5749925"/>
          <p14:tracePt t="36567" x="5126038" y="5692775"/>
          <p14:tracePt t="36572" x="5137150" y="5664200"/>
          <p14:tracePt t="36584" x="5160963" y="5618163"/>
          <p14:tracePt t="36802" x="5160963" y="5607050"/>
          <p14:tracePt t="36810" x="5160963" y="5578475"/>
          <p14:tracePt t="36818" x="5172075" y="5554663"/>
          <p14:tracePt t="36826" x="5172075" y="5521325"/>
          <p14:tracePt t="36834" x="5200650" y="5492750"/>
          <p14:tracePt t="36842" x="5211763" y="5468938"/>
          <p14:tracePt t="36853" x="5235575" y="5407025"/>
          <p14:tracePt t="36857" x="5286375" y="5343525"/>
          <p14:tracePt t="36871" x="5321300" y="5275263"/>
          <p14:tracePt t="36874" x="5343525" y="5211763"/>
          <p14:tracePt t="36886" x="5394325" y="5149850"/>
          <p14:tracePt t="36889" x="5407025" y="5114925"/>
          <p14:tracePt t="36903" x="5435600" y="5051425"/>
          <p14:tracePt t="36906" x="5457825" y="5011738"/>
          <p14:tracePt t="36920" x="5468938" y="4965700"/>
          <p14:tracePt t="36922" x="5480050" y="4926013"/>
          <p14:tracePt t="36937" x="5492750" y="4868863"/>
          <p14:tracePt t="36944" x="5492750" y="4851400"/>
          <p14:tracePt t="36953" x="5492750" y="4829175"/>
          <p14:tracePt t="36960" x="5492750" y="4806950"/>
          <p14:tracePt t="36970" x="5503863" y="4783138"/>
          <p14:tracePt t="36976" x="5503863" y="4765675"/>
          <p14:tracePt t="36987" x="5503863" y="4754563"/>
          <p14:tracePt t="36992" x="5503863" y="4743450"/>
          <p14:tracePt t="37003" x="5503863" y="4732338"/>
          <p14:tracePt t="37008" x="5503863" y="4721225"/>
          <p14:tracePt t="37020" x="5503863" y="4708525"/>
          <p14:tracePt t="37079" x="5492750" y="4708525"/>
          <p14:tracePt t="37150" x="5492750" y="4721225"/>
          <p14:tracePt t="37174" x="5492750" y="4732338"/>
          <p14:tracePt t="37206" x="5492750" y="4743450"/>
          <p14:tracePt t="37230" x="5492750" y="4754563"/>
          <p14:tracePt t="37253" x="5492750" y="4765675"/>
          <p14:tracePt t="40549" x="5503863" y="4743450"/>
          <p14:tracePt t="40554" x="5532438" y="4708525"/>
          <p14:tracePt t="40565" x="5543550" y="4668838"/>
          <p14:tracePt t="40568" x="5565775" y="4635500"/>
          <p14:tracePt t="40584" x="5578475" y="4606925"/>
          <p14:tracePt t="40585" x="5618163" y="4549775"/>
          <p14:tracePt t="40592" x="5640388" y="4537075"/>
          <p14:tracePt t="40821" x="5640388" y="4521200"/>
          <p14:tracePt t="40830" x="5629275" y="4508500"/>
          <p14:tracePt t="40837" x="5629275" y="4497388"/>
          <p14:tracePt t="40845" x="5618163" y="4486275"/>
          <p14:tracePt t="40853" x="5618163" y="4475163"/>
          <p14:tracePt t="40866" x="5618163" y="4446588"/>
          <p14:tracePt t="40869" x="5618163" y="4422775"/>
          <p14:tracePt t="40877" x="5607050" y="4411663"/>
          <p14:tracePt t="40885" x="5589588" y="4378325"/>
          <p14:tracePt t="40893" x="5589588" y="4349750"/>
          <p14:tracePt t="40901" x="5578475" y="4325938"/>
          <p14:tracePt t="40909" x="5565775" y="4292600"/>
          <p14:tracePt t="40917" x="5554663" y="4264025"/>
          <p14:tracePt t="40925" x="5543550" y="4200525"/>
          <p14:tracePt t="40933" x="5543550" y="4178300"/>
          <p14:tracePt t="40940" x="5532438" y="4143375"/>
          <p14:tracePt t="40948" x="5532438" y="4114800"/>
          <p14:tracePt t="40956" x="5521325" y="4079875"/>
          <p14:tracePt t="40967" x="5521325" y="4057650"/>
          <p14:tracePt t="40972" x="5503863" y="4006850"/>
          <p14:tracePt t="40981" x="5503863" y="3983038"/>
          <p14:tracePt t="40988" x="5503863" y="3954463"/>
          <p14:tracePt t="41000" x="5503863" y="3921125"/>
          <p14:tracePt t="41004" x="5492750" y="3908425"/>
          <p14:tracePt t="41014" x="5480050" y="3868738"/>
          <p14:tracePt t="41019" x="5468938" y="3846513"/>
          <p14:tracePt t="41033" x="5457825" y="3835400"/>
          <p14:tracePt t="41036" x="5446713" y="3811588"/>
          <p14:tracePt t="41047" x="5435600" y="3783013"/>
          <p14:tracePt t="41051" x="5407025" y="3771900"/>
          <p14:tracePt t="41067" x="5394325" y="3749675"/>
          <p14:tracePt t="41067" x="5372100" y="3736975"/>
          <p14:tracePt t="41075" x="5360988" y="3736975"/>
          <p14:tracePt t="41082" x="5343525" y="3725863"/>
          <p14:tracePt t="41304" x="5332413" y="3725863"/>
          <p14:tracePt t="41312" x="5321300" y="3725863"/>
          <p14:tracePt t="41320" x="5297488" y="3697288"/>
          <p14:tracePt t="41328" x="5275263" y="3686175"/>
          <p14:tracePt t="41336" x="5257800" y="3675063"/>
          <p14:tracePt t="41344" x="5235575" y="3663950"/>
          <p14:tracePt t="41352" x="5211763" y="3640138"/>
          <p14:tracePt t="41360" x="5189538" y="3611563"/>
          <p14:tracePt t="41368" x="5160963" y="3589338"/>
          <p14:tracePt t="41376" x="5137150" y="3565525"/>
          <p14:tracePt t="41384" x="5126038" y="3554413"/>
          <p14:tracePt t="41391" x="5126038" y="3525838"/>
          <p14:tracePt t="41400" x="5114925" y="3514725"/>
          <p14:tracePt t="41408" x="5114925" y="3492500"/>
          <p14:tracePt t="41417" x="5114925" y="3479800"/>
          <p14:tracePt t="41424" x="5114925" y="3463925"/>
          <p14:tracePt t="41431" x="5114925" y="3451225"/>
          <p14:tracePt t="41450" x="5137150" y="3429000"/>
          <p14:tracePt t="41455" x="5160963" y="3429000"/>
          <p14:tracePt t="41464" x="5189538" y="3429000"/>
          <p14:tracePt t="41471" x="5211763" y="3429000"/>
          <p14:tracePt t="41478" x="5246688" y="3429000"/>
          <p14:tracePt t="41486" x="5286375" y="3429000"/>
          <p14:tracePt t="41494" x="5308600" y="3429000"/>
          <p14:tracePt t="41502" x="5332413" y="3429000"/>
          <p14:tracePt t="41510" x="5372100" y="3429000"/>
          <p14:tracePt t="41518" x="5394325" y="3451225"/>
          <p14:tracePt t="41526" x="5407025" y="3463925"/>
          <p14:tracePt t="41534" x="5435600" y="3492500"/>
          <p14:tracePt t="41542" x="5457825" y="3503613"/>
          <p14:tracePt t="41550" x="5468938" y="3514725"/>
          <p14:tracePt t="41558" x="5492750" y="3536950"/>
          <p14:tracePt t="41565" x="5492750" y="3554413"/>
          <p14:tracePt t="41574" x="5503863" y="3578225"/>
          <p14:tracePt t="41590" x="5503863" y="3600450"/>
          <p14:tracePt t="41598" x="5503863" y="3611563"/>
          <p14:tracePt t="41607" x="5492750" y="3622675"/>
          <p14:tracePt t="41617" x="5457825" y="3640138"/>
          <p14:tracePt t="41624" x="5407025" y="3651250"/>
          <p14:tracePt t="41631" x="5332413" y="3663950"/>
          <p14:tracePt t="41641" x="5257800" y="3675063"/>
          <p14:tracePt t="41650" x="5189538" y="3686175"/>
          <p14:tracePt t="41657" x="5097463" y="3697288"/>
          <p14:tracePt t="41668" x="5040313" y="3708400"/>
          <p14:tracePt t="41674" x="5000625" y="3708400"/>
          <p14:tracePt t="41681" x="4954588" y="3725863"/>
          <p14:tracePt t="41691" x="4903788" y="3725863"/>
          <p14:tracePt t="41699" x="4868863" y="3736975"/>
          <p14:tracePt t="41700" x="4840288" y="3736975"/>
          <p14:tracePt t="41708" x="4829175" y="3736975"/>
          <p14:tracePt t="41716" x="4818063" y="3736975"/>
          <p14:tracePt t="41755" x="4840288" y="3736975"/>
          <p14:tracePt t="41764" x="4879975" y="3736975"/>
          <p14:tracePt t="41771" x="4926013" y="3736975"/>
          <p14:tracePt t="41782" x="4978400" y="3736975"/>
          <p14:tracePt t="41787" x="4989513" y="3736975"/>
          <p14:tracePt t="41795" x="5011738" y="3736975"/>
          <p14:tracePt t="41803" x="5040313" y="3749675"/>
          <p14:tracePt t="41811" x="5051425" y="3749675"/>
          <p14:tracePt t="41819" x="5051425" y="3760788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sz="4000" dirty="0"/>
              <a:t>Provide following functions for these classes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27700" y="2052925"/>
            <a:ext cx="6711654" cy="4805075"/>
          </a:xfrm>
        </p:spPr>
        <p:txBody>
          <a:bodyPr>
            <a:normAutofit/>
          </a:bodyPr>
          <a:lstStyle/>
          <a:p>
            <a:r>
              <a:rPr lang="en-US" altLang="zh-TW" dirty="0"/>
              <a:t>Provide these public functions</a:t>
            </a:r>
          </a:p>
          <a:p>
            <a:pPr lvl="1"/>
            <a:r>
              <a:rPr lang="en-US" altLang="zh-TW" dirty="0"/>
              <a:t>Print information of this shape: </a:t>
            </a:r>
            <a:endParaRPr lang="en-US" altLang="zh-TW" sz="2400" dirty="0">
              <a:solidFill>
                <a:srgbClr val="FFFF00"/>
              </a:solidFill>
            </a:endParaRPr>
          </a:p>
          <a:p>
            <a:pPr lvl="2"/>
            <a:r>
              <a:rPr lang="en-US" altLang="zh-TW" sz="2200" dirty="0">
                <a:solidFill>
                  <a:srgbClr val="FFFF00"/>
                </a:solidFill>
              </a:rPr>
              <a:t>void </a:t>
            </a:r>
            <a:r>
              <a:rPr lang="en-US" altLang="zh-TW" sz="2200" b="1" dirty="0">
                <a:solidFill>
                  <a:srgbClr val="FFFF00"/>
                </a:solidFill>
              </a:rPr>
              <a:t>print</a:t>
            </a:r>
            <a:r>
              <a:rPr lang="en-US" altLang="zh-TW" sz="2200" dirty="0">
                <a:solidFill>
                  <a:srgbClr val="FFFF00"/>
                </a:solidFill>
              </a:rPr>
              <a:t>(), </a:t>
            </a:r>
            <a:r>
              <a:rPr lang="en-US" altLang="zh-TW" sz="2200" b="1" dirty="0">
                <a:solidFill>
                  <a:srgbClr val="FFFF00"/>
                </a:solidFill>
              </a:rPr>
              <a:t>operator&lt;&lt;</a:t>
            </a:r>
          </a:p>
          <a:p>
            <a:pPr lvl="1"/>
            <a:r>
              <a:rPr lang="en-US" altLang="zh-TW" dirty="0"/>
              <a:t>Return the TYPE NAME of this shape: </a:t>
            </a:r>
          </a:p>
          <a:p>
            <a:pPr lvl="2"/>
            <a:r>
              <a:rPr lang="en-US" altLang="zh-TW" sz="2200" dirty="0">
                <a:solidFill>
                  <a:srgbClr val="FFFF00"/>
                </a:solidFill>
              </a:rPr>
              <a:t>string </a:t>
            </a:r>
            <a:r>
              <a:rPr lang="en-US" altLang="zh-TW" sz="2200" b="1" dirty="0" err="1">
                <a:solidFill>
                  <a:srgbClr val="FFFF00"/>
                </a:solidFill>
              </a:rPr>
              <a:t>getType</a:t>
            </a:r>
            <a:r>
              <a:rPr lang="en-US" altLang="zh-TW" sz="2200" b="1" dirty="0">
                <a:solidFill>
                  <a:srgbClr val="FFFF00"/>
                </a:solidFill>
              </a:rPr>
              <a:t>()</a:t>
            </a:r>
          </a:p>
          <a:p>
            <a:pPr lvl="1"/>
            <a:r>
              <a:rPr lang="en-US" altLang="zh-TW" dirty="0">
                <a:solidFill>
                  <a:srgbClr val="FFFF00"/>
                </a:solidFill>
              </a:rPr>
              <a:t> </a:t>
            </a:r>
            <a:r>
              <a:rPr lang="en-US" altLang="zh-TW" dirty="0"/>
              <a:t>Calculate area of this shape: </a:t>
            </a:r>
          </a:p>
          <a:p>
            <a:pPr lvl="2"/>
            <a:r>
              <a:rPr lang="en-US" altLang="zh-TW" sz="2400" dirty="0">
                <a:solidFill>
                  <a:srgbClr val="FFFF00"/>
                </a:solidFill>
              </a:rPr>
              <a:t>double </a:t>
            </a:r>
            <a:r>
              <a:rPr lang="en-US" altLang="zh-TW" sz="2400" b="1" dirty="0" err="1">
                <a:solidFill>
                  <a:srgbClr val="FFFF00"/>
                </a:solidFill>
              </a:rPr>
              <a:t>getArea</a:t>
            </a:r>
            <a:r>
              <a:rPr lang="en-US" altLang="zh-TW" sz="2400" b="1" dirty="0">
                <a:solidFill>
                  <a:srgbClr val="FFFF00"/>
                </a:solidFill>
              </a:rPr>
              <a:t>()</a:t>
            </a:r>
          </a:p>
          <a:p>
            <a:pPr lvl="1"/>
            <a:r>
              <a:rPr lang="en-US" altLang="zh-TW" dirty="0"/>
              <a:t>Validate its type: </a:t>
            </a:r>
          </a:p>
          <a:p>
            <a:pPr lvl="2"/>
            <a:r>
              <a:rPr lang="en-US" altLang="zh-TW" sz="2200" dirty="0" err="1">
                <a:solidFill>
                  <a:srgbClr val="FFFF00"/>
                </a:solidFill>
              </a:rPr>
              <a:t>bool</a:t>
            </a:r>
            <a:r>
              <a:rPr lang="en-US" altLang="zh-TW" sz="2200" dirty="0">
                <a:solidFill>
                  <a:srgbClr val="FFFF00"/>
                </a:solidFill>
              </a:rPr>
              <a:t> </a:t>
            </a:r>
            <a:r>
              <a:rPr lang="en-US" altLang="zh-TW" sz="2200" b="1" dirty="0" err="1">
                <a:solidFill>
                  <a:srgbClr val="FFFF00"/>
                </a:solidFill>
              </a:rPr>
              <a:t>isValid</a:t>
            </a:r>
            <a:r>
              <a:rPr lang="en-US" altLang="zh-TW" sz="2200" b="1" dirty="0">
                <a:solidFill>
                  <a:srgbClr val="FFFF00"/>
                </a:solidFill>
              </a:rPr>
              <a:t>()</a:t>
            </a:r>
            <a:endParaRPr lang="en-US" altLang="zh-TW" b="1" dirty="0"/>
          </a:p>
        </p:txBody>
      </p:sp>
      <p:sp>
        <p:nvSpPr>
          <p:cNvPr id="5" name="矩形 4"/>
          <p:cNvSpPr/>
          <p:nvPr/>
        </p:nvSpPr>
        <p:spPr>
          <a:xfrm>
            <a:off x="4994873" y="247669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Heiti TC Light" charset="-120"/>
              </a:rPr>
              <a:t>印出資訊</a:t>
            </a:r>
          </a:p>
        </p:txBody>
      </p:sp>
      <p:sp>
        <p:nvSpPr>
          <p:cNvPr id="6" name="矩形 5"/>
          <p:cNvSpPr/>
          <p:nvPr/>
        </p:nvSpPr>
        <p:spPr>
          <a:xfrm>
            <a:off x="5668073" y="331548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Heiti TC Light" charset="-120"/>
              </a:rPr>
              <a:t>印出類型</a:t>
            </a:r>
          </a:p>
        </p:txBody>
      </p:sp>
      <p:sp>
        <p:nvSpPr>
          <p:cNvPr id="7" name="矩形 6"/>
          <p:cNvSpPr/>
          <p:nvPr/>
        </p:nvSpPr>
        <p:spPr>
          <a:xfrm>
            <a:off x="4994873" y="418246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Heiti TC Light" charset="-120"/>
              </a:rPr>
              <a:t>計算面積</a:t>
            </a:r>
          </a:p>
        </p:txBody>
      </p:sp>
      <p:sp>
        <p:nvSpPr>
          <p:cNvPr id="8" name="矩形 7"/>
          <p:cNvSpPr/>
          <p:nvPr/>
        </p:nvSpPr>
        <p:spPr>
          <a:xfrm>
            <a:off x="4196577" y="5243233"/>
            <a:ext cx="301236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Heiti TC Light" charset="-120"/>
              </a:rPr>
              <a:t>檢查形狀是否正確</a:t>
            </a:r>
            <a:endParaRPr lang="en-US" altLang="zh-TW" sz="2400" dirty="0">
              <a:latin typeface="Adobe 黑体 Std R" panose="020B0400000000000000" pitchFamily="34" charset="-128"/>
              <a:ea typeface="Adobe 黑体 Std R" panose="020B0400000000000000" pitchFamily="34" charset="-128"/>
              <a:cs typeface="Heiti TC Light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Heiti TC Light" charset="-120"/>
              </a:rPr>
              <a:t>比方說矩形是否都是直角</a:t>
            </a:r>
            <a:endParaRPr lang="en-US" altLang="zh-TW" dirty="0">
              <a:latin typeface="Adobe 黑体 Std R" panose="020B0400000000000000" pitchFamily="34" charset="-128"/>
              <a:ea typeface="Adobe 黑体 Std R" panose="020B0400000000000000" pitchFamily="34" charset="-128"/>
              <a:cs typeface="Heiti TC Light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Heiti TC Light" charset="-120"/>
              </a:rPr>
              <a:t>梯形是否只有一邊平行</a:t>
            </a:r>
          </a:p>
        </p:txBody>
      </p:sp>
      <p:sp>
        <p:nvSpPr>
          <p:cNvPr id="10" name="矩形 9"/>
          <p:cNvSpPr/>
          <p:nvPr/>
        </p:nvSpPr>
        <p:spPr>
          <a:xfrm>
            <a:off x="5668073" y="1348022"/>
            <a:ext cx="27494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Heiti TC Light" charset="-120"/>
              </a:rPr>
              <a:t>提示：有些只要實作在</a:t>
            </a:r>
            <a:br>
              <a:rPr lang="en-US" altLang="zh-TW" sz="20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Heiti TC Light" charset="-120"/>
              </a:rPr>
            </a:br>
            <a:r>
              <a:rPr lang="en-US" altLang="zh-TW" sz="20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Heiti TC Light" charset="-120"/>
              </a:rPr>
              <a:t>Base class</a:t>
            </a:r>
            <a:r>
              <a:rPr lang="zh-TW" altLang="en-US" sz="20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Heiti TC Light" charset="-120"/>
              </a:rPr>
              <a:t>即可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4FEB083-54CD-9944-AD1E-8A37A5C12094}"/>
              </a:ext>
            </a:extLst>
          </p:cNvPr>
          <p:cNvSpPr txBox="1"/>
          <p:nvPr/>
        </p:nvSpPr>
        <p:spPr>
          <a:xfrm>
            <a:off x="7843185" y="251239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b="1" dirty="0"/>
              <a:t>R</a:t>
            </a:r>
            <a:endParaRPr kumimoji="1" lang="zh-TW" altLang="en-US" sz="4000" b="1" dirty="0"/>
          </a:p>
        </p:txBody>
      </p:sp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4535571C-0D9A-810E-ECA1-B913D2FDD7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2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616"/>
    </mc:Choice>
    <mc:Fallback xmlns="">
      <p:transition spd="slow" advTm="75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36" x="5029200" y="3760788"/>
          <p14:tracePt t="1437" x="5011738" y="3749675"/>
          <p14:tracePt t="1444" x="4989513" y="3749675"/>
          <p14:tracePt t="1452" x="4965700" y="3736975"/>
          <p14:tracePt t="1460" x="4926013" y="3736975"/>
          <p14:tracePt t="1470" x="4868863" y="3725863"/>
          <p14:tracePt t="1477" x="4783138" y="3725863"/>
          <p14:tracePt t="1484" x="4668838" y="3725863"/>
          <p14:tracePt t="1492" x="4537075" y="3725863"/>
          <p14:tracePt t="1502" x="4251325" y="3725863"/>
          <p14:tracePt t="1507" x="4006850" y="3771900"/>
          <p14:tracePt t="1518" x="3749675" y="3846513"/>
          <p14:tracePt t="1523" x="3611563" y="3897313"/>
          <p14:tracePt t="1536" x="3343275" y="3971925"/>
          <p14:tracePt t="1539" x="3235325" y="4006850"/>
          <p14:tracePt t="1551" x="3035300" y="4068763"/>
          <p14:tracePt t="1555" x="2874963" y="4092575"/>
          <p14:tracePt t="1569" x="2828925" y="4103688"/>
          <p14:tracePt t="1572" x="2743200" y="4114800"/>
          <p14:tracePt t="1584" x="2679700" y="4132263"/>
          <p14:tracePt t="1587" x="2640013" y="4132263"/>
          <p14:tracePt t="1605" x="2606675" y="4132263"/>
          <p14:tracePt t="1611" x="2606675" y="4092575"/>
          <p14:tracePt t="1618" x="2617788" y="4057650"/>
          <p14:tracePt t="1626" x="2679700" y="3994150"/>
          <p14:tracePt t="1636" x="2778125" y="3921125"/>
          <p14:tracePt t="1642" x="2903538" y="3835400"/>
          <p14:tracePt t="1651" x="3046413" y="3760788"/>
          <p14:tracePt t="1658" x="3235325" y="3651250"/>
          <p14:tracePt t="1669" x="3440113" y="3565525"/>
          <p14:tracePt t="1674" x="3651250" y="3463925"/>
          <p14:tracePt t="1687" x="4068763" y="3303588"/>
          <p14:tracePt t="1701" x="4497388" y="3194050"/>
          <p14:tracePt t="1705" x="4965700" y="3097213"/>
          <p14:tracePt t="1719" x="5275263" y="3057525"/>
          <p14:tracePt t="1721" x="5418138" y="3057525"/>
          <p14:tracePt t="1734" x="5680075" y="3046413"/>
          <p14:tracePt t="1737" x="6183313" y="3046413"/>
          <p14:tracePt t="1753" x="6303963" y="3046413"/>
          <p14:tracePt t="1753" x="6561138" y="3046413"/>
          <p14:tracePt t="1761" x="6783388" y="3046413"/>
          <p14:tracePt t="1769" x="6994525" y="3097213"/>
          <p14:tracePt t="1777" x="7069138" y="3121025"/>
          <p14:tracePt t="1786" x="7200900" y="3171825"/>
          <p14:tracePt t="1792" x="7315200" y="3235325"/>
          <p14:tracePt t="1801" x="7412038" y="3292475"/>
          <p14:tracePt t="1809" x="7486650" y="3354388"/>
          <p14:tracePt t="1819" x="7532688" y="3417888"/>
          <p14:tracePt t="1824" x="7572375" y="3479800"/>
          <p14:tracePt t="1834" x="7594600" y="3536950"/>
          <p14:tracePt t="1840" x="7607300" y="3589338"/>
          <p14:tracePt t="1852" x="7618413" y="3640138"/>
          <p14:tracePt t="1856" x="7618413" y="3697288"/>
          <p14:tracePt t="1868" x="7618413" y="3736975"/>
          <p14:tracePt t="1872" x="7572375" y="3822700"/>
          <p14:tracePt t="1886" x="7521575" y="3857625"/>
          <p14:tracePt t="1888" x="7435850" y="3921125"/>
          <p14:tracePt t="1901" x="7337425" y="3971925"/>
          <p14:tracePt t="1904" x="7229475" y="4029075"/>
          <p14:tracePt t="1919" x="7092950" y="4092575"/>
          <p14:tracePt t="1920" x="6794500" y="4200525"/>
          <p14:tracePt t="1927" x="6686550" y="4251325"/>
          <p14:tracePt t="1935" x="6464300" y="4349750"/>
          <p14:tracePt t="1943" x="6229350" y="4435475"/>
          <p14:tracePt t="1953" x="6011863" y="4521200"/>
          <p14:tracePt t="1959" x="5908675" y="4549775"/>
          <p14:tracePt t="1968" x="5737225" y="4594225"/>
          <p14:tracePt t="1975" x="5578475" y="4622800"/>
          <p14:tracePt t="1986" x="5435600" y="4646613"/>
          <p14:tracePt t="1990" x="5308600" y="4657725"/>
          <p14:tracePt t="2001" x="5189538" y="4657725"/>
          <p14:tracePt t="2006" x="5097463" y="4657725"/>
          <p14:tracePt t="2019" x="5029200" y="4657725"/>
          <p14:tracePt t="2022" x="4965700" y="4657725"/>
          <p14:tracePt t="5651" x="4965700" y="4646613"/>
          <p14:tracePt t="5655" x="4943475" y="4622800"/>
          <p14:tracePt t="5672" x="4903788" y="4606925"/>
          <p14:tracePt t="5673" x="4829175" y="4560888"/>
          <p14:tracePt t="5678" x="4743450" y="4521200"/>
          <p14:tracePt t="5685" x="4657725" y="4475163"/>
          <p14:tracePt t="5693" x="4549775" y="4422775"/>
          <p14:tracePt t="5702" x="4435475" y="4378325"/>
          <p14:tracePt t="5709" x="4303713" y="4314825"/>
          <p14:tracePt t="5719" x="4154488" y="4229100"/>
          <p14:tracePt t="5725" x="4006850" y="4154488"/>
          <p14:tracePt t="5733" x="3846513" y="4068763"/>
          <p14:tracePt t="5741" x="3686175" y="3983038"/>
          <p14:tracePt t="5752" x="3525838" y="3886200"/>
          <p14:tracePt t="5757" x="3378200" y="3800475"/>
          <p14:tracePt t="5767" x="3321050" y="3760788"/>
          <p14:tracePt t="5772" x="3182938" y="3663950"/>
          <p14:tracePt t="5785" x="3074988" y="3600450"/>
          <p14:tracePt t="5789" x="2971800" y="3525838"/>
          <p14:tracePt t="5799" x="2886075" y="3451225"/>
          <p14:tracePt t="5805" x="2811463" y="3394075"/>
          <p14:tracePt t="5819" x="2754313" y="3343275"/>
          <p14:tracePt t="5821" x="2743200" y="3321050"/>
          <p14:tracePt t="5833" x="2692400" y="3279775"/>
          <p14:tracePt t="5838" x="2668588" y="3246438"/>
          <p14:tracePt t="5852" x="2628900" y="3206750"/>
          <p14:tracePt t="5860" x="2606675" y="3182938"/>
          <p14:tracePt t="5876" x="2606675" y="3171825"/>
          <p14:tracePt t="5891" x="2606675" y="3160713"/>
          <p14:tracePt t="5899" x="2617788" y="3149600"/>
          <p14:tracePt t="5907" x="2679700" y="3132138"/>
          <p14:tracePt t="5918" x="2765425" y="3121025"/>
          <p14:tracePt t="5923" x="2874963" y="3108325"/>
          <p14:tracePt t="5931" x="3011488" y="3097213"/>
          <p14:tracePt t="5939" x="3182938" y="3074988"/>
          <p14:tracePt t="5947" x="3365500" y="3057525"/>
          <p14:tracePt t="5955" x="3554413" y="3035300"/>
          <p14:tracePt t="5963" x="3749675" y="3011488"/>
          <p14:tracePt t="5972" x="3983038" y="2989263"/>
          <p14:tracePt t="5978" x="4178300" y="2960688"/>
          <p14:tracePt t="5988" x="4360863" y="2936875"/>
          <p14:tracePt t="5994" x="4549775" y="2925763"/>
          <p14:tracePt t="6005" x="4721225" y="2914650"/>
          <p14:tracePt t="6010" x="4794250" y="2914650"/>
          <p14:tracePt t="6021" x="4926013" y="2914650"/>
          <p14:tracePt t="6026" x="5040313" y="2914650"/>
          <p14:tracePt t="6038" x="5137150" y="2914650"/>
          <p14:tracePt t="6042" x="5235575" y="2914650"/>
          <p14:tracePt t="6055" x="5321300" y="2949575"/>
          <p14:tracePt t="6058" x="5394325" y="2971800"/>
          <p14:tracePt t="6072" x="5418138" y="2971800"/>
          <p14:tracePt t="6074" x="5468938" y="3011488"/>
          <p14:tracePt t="6088" x="5503863" y="3035300"/>
          <p14:tracePt t="6089" x="5543550" y="3046413"/>
          <p14:tracePt t="6097" x="5565775" y="3057525"/>
          <p14:tracePt t="6105" x="5589588" y="3074988"/>
          <p14:tracePt t="6113" x="5607050" y="3086100"/>
          <p14:tracePt t="6121" x="5618163" y="3097213"/>
          <p14:tracePt t="6129" x="5629275" y="3108325"/>
          <p14:tracePt t="6145" x="5629275" y="3121025"/>
          <p14:tracePt t="6153" x="5629275" y="3132138"/>
          <p14:tracePt t="6160" x="5629275" y="3149600"/>
          <p14:tracePt t="6169" x="5618163" y="3171825"/>
          <p14:tracePt t="6176" x="5589588" y="3206750"/>
          <p14:tracePt t="6184" x="5521325" y="3257550"/>
          <p14:tracePt t="6192" x="5480050" y="3279775"/>
          <p14:tracePt t="6201" x="5407025" y="3343275"/>
          <p14:tracePt t="6208" x="5275263" y="3440113"/>
          <p14:tracePt t="6216" x="5160963" y="3525838"/>
          <p14:tracePt t="6224" x="5051425" y="3611563"/>
          <p14:tracePt t="6234" x="4914900" y="3697288"/>
          <p14:tracePt t="6240" x="4754563" y="3822700"/>
          <p14:tracePt t="6247" x="4594225" y="3932238"/>
          <p14:tracePt t="6256" x="4464050" y="4046538"/>
          <p14:tracePt t="6263" x="4303713" y="4165600"/>
          <p14:tracePt t="6272" x="4240213" y="4200525"/>
          <p14:tracePt t="6279" x="4132263" y="4303713"/>
          <p14:tracePt t="6288" x="4103688" y="4337050"/>
          <p14:tracePt t="6295" x="4046538" y="4400550"/>
          <p14:tracePt t="6305" x="3994150" y="4435475"/>
          <p14:tracePt t="6311" x="3971925" y="4464050"/>
          <p14:tracePt t="6322" x="3943350" y="4486275"/>
          <p14:tracePt t="6326" x="3932238" y="4497388"/>
          <p14:tracePt t="6338" x="3932238" y="4508500"/>
          <p14:tracePt t="6342" x="3921125" y="4508500"/>
          <p14:tracePt t="6374" x="3908425" y="4497388"/>
          <p14:tracePt t="6383" x="3908425" y="4475163"/>
          <p14:tracePt t="6390" x="3897313" y="4464050"/>
          <p14:tracePt t="6401" x="3897313" y="4435475"/>
          <p14:tracePt t="6406" x="3886200" y="4422775"/>
          <p14:tracePt t="6414" x="3857625" y="4400550"/>
          <p14:tracePt t="6422" x="3846513" y="4378325"/>
          <p14:tracePt t="6430" x="3835400" y="4360863"/>
          <p14:tracePt t="6438" x="3811588" y="4349750"/>
          <p14:tracePt t="6445" x="3783013" y="4325938"/>
          <p14:tracePt t="6453" x="3760788" y="4303713"/>
          <p14:tracePt t="6461" x="3736975" y="4275138"/>
          <p14:tracePt t="6470" x="3725863" y="4251325"/>
          <p14:tracePt t="6477" x="3697288" y="4229100"/>
          <p14:tracePt t="6485" x="3686175" y="4200525"/>
          <p14:tracePt t="6493" x="3675063" y="4189413"/>
          <p14:tracePt t="6501" x="3651250" y="4154488"/>
          <p14:tracePt t="6509" x="3651250" y="4132263"/>
          <p14:tracePt t="6518" x="3640138" y="4103688"/>
          <p14:tracePt t="6524" x="3640138" y="4092575"/>
          <p14:tracePt t="6533" x="3622675" y="4068763"/>
          <p14:tracePt t="6801" x="3600450" y="4068763"/>
          <p14:tracePt t="6809" x="3578225" y="4057650"/>
          <p14:tracePt t="6818" x="3565525" y="4046538"/>
          <p14:tracePt t="6825" x="3525838" y="4017963"/>
          <p14:tracePt t="6833" x="3514725" y="4006850"/>
          <p14:tracePt t="6841" x="3479800" y="3983038"/>
          <p14:tracePt t="6852" x="3463925" y="3971925"/>
          <p14:tracePt t="6857" x="3440113" y="3943350"/>
          <p14:tracePt t="6866" x="3429000" y="3921125"/>
          <p14:tracePt t="6873" x="3406775" y="3897313"/>
          <p14:tracePt t="6881" x="3378200" y="3886200"/>
          <p14:tracePt t="6889" x="3365500" y="3857625"/>
          <p14:tracePt t="6896" x="3365500" y="3846513"/>
          <p14:tracePt t="6905" x="3354388" y="3822700"/>
          <p14:tracePt t="6912" x="3354388" y="3800475"/>
          <p14:tracePt t="6920" x="3343275" y="3783013"/>
          <p14:tracePt t="6928" x="3343275" y="3760788"/>
          <p14:tracePt t="6936" x="3343275" y="3749675"/>
          <p14:tracePt t="6944" x="3343275" y="3736975"/>
          <p14:tracePt t="6952" x="3343275" y="3725863"/>
          <p14:tracePt t="6960" x="3343275" y="3708400"/>
          <p14:tracePt t="6976" x="3343275" y="3697288"/>
          <p14:tracePt t="6991" x="3343275" y="3686175"/>
          <p14:tracePt t="6999" x="3354388" y="3686175"/>
          <p14:tracePt t="7018" x="3365500" y="3675063"/>
          <p14:tracePt t="7023" x="3378200" y="3675063"/>
          <p14:tracePt t="7035" x="3394075" y="3675063"/>
          <p14:tracePt t="7039" x="3406775" y="3663950"/>
          <p14:tracePt t="7047" x="3417888" y="3663950"/>
          <p14:tracePt t="7056" x="3440113" y="3663950"/>
          <p14:tracePt t="7063" x="3451225" y="3651250"/>
          <p14:tracePt t="7072" x="3463925" y="3651250"/>
          <p14:tracePt t="7078" x="3492500" y="3651250"/>
          <p14:tracePt t="7087" x="3514725" y="3651250"/>
          <p14:tracePt t="7094" x="3525838" y="3651250"/>
          <p14:tracePt t="7103" x="3536950" y="3640138"/>
          <p14:tracePt t="7110" x="3554413" y="3640138"/>
          <p14:tracePt t="7118" x="3565525" y="3640138"/>
          <p14:tracePt t="7126" x="3578225" y="3640138"/>
          <p14:tracePt t="7135" x="3589338" y="3640138"/>
          <p14:tracePt t="7142" x="3600450" y="3640138"/>
          <p14:tracePt t="7158" x="3611563" y="3622675"/>
          <p14:tracePt t="7182" x="3622675" y="3622675"/>
          <p14:tracePt t="7189" x="3622675" y="3611563"/>
          <p14:tracePt t="7213" x="3640138" y="3600450"/>
          <p14:tracePt t="7229" x="3640138" y="3589338"/>
          <p14:tracePt t="7237" x="3640138" y="3578225"/>
          <p14:tracePt t="7253" x="3640138" y="3565525"/>
          <p14:tracePt t="7261" x="3640138" y="3554413"/>
          <p14:tracePt t="7269" x="3640138" y="3536950"/>
          <p14:tracePt t="7276" x="3640138" y="3525838"/>
          <p14:tracePt t="7292" x="3640138" y="3514725"/>
          <p14:tracePt t="7553" x="3622675" y="3514725"/>
          <p14:tracePt t="7561" x="3611563" y="3514725"/>
          <p14:tracePt t="7569" x="3589338" y="3503613"/>
          <p14:tracePt t="7577" x="3578225" y="3503613"/>
          <p14:tracePt t="7585" x="3565525" y="3492500"/>
          <p14:tracePt t="7593" x="3554413" y="3479800"/>
          <p14:tracePt t="7602" x="3525838" y="3463925"/>
          <p14:tracePt t="7609" x="3514725" y="3451225"/>
          <p14:tracePt t="7625" x="3503613" y="3440113"/>
          <p14:tracePt t="7635" x="3503613" y="3429000"/>
          <p14:tracePt t="7641" x="3492500" y="3429000"/>
          <p14:tracePt t="7650" x="3492500" y="3417888"/>
          <p14:tracePt t="7672" x="3492500" y="3406775"/>
          <p14:tracePt t="7696" x="3492500" y="3394075"/>
          <p14:tracePt t="7719" x="3492500" y="3378200"/>
          <p14:tracePt t="7728" x="3503613" y="3378200"/>
          <p14:tracePt t="7743" x="3503613" y="3365500"/>
          <p14:tracePt t="7751" x="3514725" y="3365500"/>
          <p14:tracePt t="7783" x="3514725" y="3354388"/>
          <p14:tracePt t="7807" x="3514725" y="3343275"/>
          <p14:tracePt t="7830" x="3514725" y="3332163"/>
          <p14:tracePt t="7854" x="3503613" y="3321050"/>
          <p14:tracePt t="7886" x="3492500" y="3321050"/>
          <p14:tracePt t="7973" x="3479800" y="3321050"/>
          <p14:tracePt t="7997" x="3463925" y="3321050"/>
          <p14:tracePt t="8005" x="3451225" y="3321050"/>
          <p14:tracePt t="8020" x="3440113" y="3321050"/>
          <p14:tracePt t="8028" x="3429000" y="3321050"/>
          <p14:tracePt t="8036" x="3417888" y="3321050"/>
          <p14:tracePt t="8044" x="3406775" y="3321050"/>
          <p14:tracePt t="8052" x="3394075" y="3321050"/>
          <p14:tracePt t="8068" x="3378200" y="3321050"/>
          <p14:tracePt t="8076" x="3365500" y="3303588"/>
          <p14:tracePt t="8092" x="3354388" y="3303588"/>
          <p14:tracePt t="8107" x="3343275" y="3303588"/>
          <p14:tracePt t="8118" x="3343275" y="3292475"/>
          <p14:tracePt t="8139" x="3332163" y="3292475"/>
          <p14:tracePt t="8194" x="3343275" y="3292475"/>
          <p14:tracePt t="8202" x="3354388" y="3292475"/>
          <p14:tracePt t="8210" x="3365500" y="3279775"/>
          <p14:tracePt t="8218" x="3394075" y="3279775"/>
          <p14:tracePt t="8226" x="3417888" y="3279775"/>
          <p14:tracePt t="8234" x="3429000" y="3279775"/>
          <p14:tracePt t="8242" x="3451225" y="3279775"/>
          <p14:tracePt t="8252" x="3479800" y="3279775"/>
          <p14:tracePt t="8258" x="3503613" y="3279775"/>
          <p14:tracePt t="8266" x="3525838" y="3279775"/>
          <p14:tracePt t="8274" x="3554413" y="3279775"/>
          <p14:tracePt t="8285" x="3589338" y="3279775"/>
          <p14:tracePt t="8290" x="3611563" y="3279775"/>
          <p14:tracePt t="8297" x="3640138" y="3279775"/>
          <p14:tracePt t="8306" x="3675063" y="3279775"/>
          <p14:tracePt t="8313" x="3725863" y="3279775"/>
          <p14:tracePt t="8321" x="3760788" y="3268663"/>
          <p14:tracePt t="8329" x="3771900" y="3268663"/>
          <p14:tracePt t="8337" x="3835400" y="3257550"/>
          <p14:tracePt t="8345" x="3868738" y="3246438"/>
          <p14:tracePt t="8353" x="3908425" y="3246438"/>
          <p14:tracePt t="8361" x="3943350" y="3235325"/>
          <p14:tracePt t="8372" x="3983038" y="3217863"/>
          <p14:tracePt t="8377" x="4006850" y="3217863"/>
          <p14:tracePt t="8390" x="4029075" y="3206750"/>
          <p14:tracePt t="8393" x="4068763" y="3206750"/>
          <p14:tracePt t="8407" x="4103688" y="3206750"/>
          <p14:tracePt t="8409" x="4132263" y="3206750"/>
          <p14:tracePt t="8424" x="4143375" y="3206750"/>
          <p14:tracePt t="8424" x="4165600" y="3206750"/>
          <p14:tracePt t="8435" x="4178300" y="3206750"/>
          <p14:tracePt t="8440" x="4189413" y="3206750"/>
          <p14:tracePt t="8449" x="4200525" y="3206750"/>
          <p14:tracePt t="8464" x="4217988" y="3206750"/>
          <p14:tracePt t="8471" x="4229100" y="3206750"/>
          <p14:tracePt t="8487" x="4240213" y="3206750"/>
          <p14:tracePt t="8495" x="4264025" y="3206750"/>
          <p14:tracePt t="8503" x="4275138" y="3206750"/>
          <p14:tracePt t="8511" x="4292600" y="3194050"/>
          <p14:tracePt t="8519" x="4303713" y="3194050"/>
          <p14:tracePt t="8527" x="4314825" y="3194050"/>
          <p14:tracePt t="8535" x="4325938" y="3194050"/>
          <p14:tracePt t="8543" x="4337050" y="3194050"/>
          <p14:tracePt t="8551" x="4349750" y="3182938"/>
          <p14:tracePt t="8568" x="4360863" y="3182938"/>
          <p14:tracePt t="10252" x="4337050" y="3182938"/>
          <p14:tracePt t="10260" x="4325938" y="3182938"/>
          <p14:tracePt t="10269" x="4303713" y="3182938"/>
          <p14:tracePt t="10276" x="4275138" y="3182938"/>
          <p14:tracePt t="10284" x="4251325" y="3182938"/>
          <p14:tracePt t="10292" x="4229100" y="3182938"/>
          <p14:tracePt t="10302" x="4200525" y="3182938"/>
          <p14:tracePt t="10308" x="4165600" y="3182938"/>
          <p14:tracePt t="10316" x="4143375" y="3182938"/>
          <p14:tracePt t="10324" x="4114800" y="3182938"/>
          <p14:tracePt t="10335" x="4092575" y="3182938"/>
          <p14:tracePt t="10340" x="4068763" y="3182938"/>
          <p14:tracePt t="10347" x="4046538" y="3182938"/>
          <p14:tracePt t="10355" x="4017963" y="3182938"/>
          <p14:tracePt t="10363" x="3971925" y="3182938"/>
          <p14:tracePt t="10371" x="3943350" y="3182938"/>
          <p14:tracePt t="10379" x="3908425" y="3194050"/>
          <p14:tracePt t="10387" x="3897313" y="3206750"/>
          <p14:tracePt t="10395" x="3857625" y="3217863"/>
          <p14:tracePt t="10403" x="3835400" y="3217863"/>
          <p14:tracePt t="10411" x="3811588" y="3235325"/>
          <p14:tracePt t="10418" x="3783013" y="3246438"/>
          <p14:tracePt t="10427" x="3771900" y="3246438"/>
          <p14:tracePt t="10435" x="3749675" y="3257550"/>
          <p14:tracePt t="10450" x="3736975" y="3257550"/>
          <p14:tracePt t="10458" x="3725863" y="3257550"/>
          <p14:tracePt t="10468" x="3708400" y="3257550"/>
          <p14:tracePt t="10482" x="3697288" y="3257550"/>
          <p14:tracePt t="10490" x="3686175" y="3246438"/>
          <p14:tracePt t="10501" x="3675063" y="3235325"/>
          <p14:tracePt t="10506" x="3663950" y="3235325"/>
          <p14:tracePt t="10514" x="3651250" y="3217863"/>
          <p14:tracePt t="10522" x="3651250" y="3206750"/>
          <p14:tracePt t="10529" x="3622675" y="3194050"/>
          <p14:tracePt t="10537" x="3622675" y="3182938"/>
          <p14:tracePt t="10545" x="3611563" y="3171825"/>
          <p14:tracePt t="10553" x="3600450" y="3160713"/>
          <p14:tracePt t="10561" x="3589338" y="3149600"/>
          <p14:tracePt t="10569" x="3589338" y="3132138"/>
          <p14:tracePt t="10577" x="3578225" y="3121025"/>
          <p14:tracePt t="10585" x="3578225" y="3108325"/>
          <p14:tracePt t="10593" x="3578225" y="3097213"/>
          <p14:tracePt t="10600" x="3578225" y="3086100"/>
          <p14:tracePt t="10609" x="3578225" y="3074988"/>
          <p14:tracePt t="10618" x="3578225" y="3057525"/>
          <p14:tracePt t="10625" x="3578225" y="3046413"/>
          <p14:tracePt t="10633" x="3589338" y="3035300"/>
          <p14:tracePt t="10642" x="3622675" y="3011488"/>
          <p14:tracePt t="10652" x="3651250" y="3000375"/>
          <p14:tracePt t="10659" x="3675063" y="2989263"/>
          <p14:tracePt t="10666" x="3697288" y="2971800"/>
          <p14:tracePt t="10675" x="3736975" y="2960688"/>
          <p14:tracePt t="10685" x="3771900" y="2960688"/>
          <p14:tracePt t="10692" x="3822700" y="2949575"/>
          <p14:tracePt t="10699" x="3868738" y="2936875"/>
          <p14:tracePt t="10709" x="3908425" y="2925763"/>
          <p14:tracePt t="10718" x="3954463" y="2914650"/>
          <p14:tracePt t="10725" x="4017963" y="2903538"/>
          <p14:tracePt t="10733" x="4079875" y="2886075"/>
          <p14:tracePt t="10743" x="4154488" y="2863850"/>
          <p14:tracePt t="10751" x="4229100" y="2851150"/>
          <p14:tracePt t="10752" x="4303713" y="2840038"/>
          <p14:tracePt t="10759" x="4360863" y="2828925"/>
          <p14:tracePt t="10768" x="4435475" y="2811463"/>
          <p14:tracePt t="10776" x="4475163" y="2800350"/>
          <p14:tracePt t="10783" x="4521200" y="2800350"/>
          <p14:tracePt t="10792" x="4572000" y="2789238"/>
          <p14:tracePt t="10802" x="4606925" y="2789238"/>
          <p14:tracePt t="10809" x="4635500" y="2789238"/>
          <p14:tracePt t="10816" x="4657725" y="2789238"/>
          <p14:tracePt t="10825" x="4679950" y="2789238"/>
          <p14:tracePt t="10835" x="4697413" y="2789238"/>
          <p14:tracePt t="10842" x="4708525" y="2789238"/>
          <p14:tracePt t="10849" x="4721225" y="2789238"/>
          <p14:tracePt t="10859" x="4721225" y="2800350"/>
          <p14:tracePt t="10868" x="4732338" y="2811463"/>
          <p14:tracePt t="10883" x="4743450" y="2828925"/>
          <p14:tracePt t="10892" x="4743450" y="2840038"/>
          <p14:tracePt t="10902" x="4743450" y="2851150"/>
          <p14:tracePt t="10910" x="4754563" y="2863850"/>
          <p14:tracePt t="10925" x="4754563" y="2874963"/>
          <p14:tracePt t="10942" x="4754563" y="2886075"/>
          <p14:tracePt t="10957" x="4754563" y="2903538"/>
          <p14:tracePt t="10972" x="4754563" y="2914650"/>
          <p14:tracePt t="10988" x="4754563" y="2925763"/>
          <p14:tracePt t="10996" x="4743450" y="2925763"/>
          <p14:tracePt t="11004" x="4743450" y="2936875"/>
          <p14:tracePt t="11012" x="4732338" y="2949575"/>
          <p14:tracePt t="11020" x="4721225" y="2949575"/>
          <p14:tracePt t="11028" x="4708525" y="2960688"/>
          <p14:tracePt t="11036" x="4697413" y="2960688"/>
          <p14:tracePt t="11044" x="4679950" y="2971800"/>
          <p14:tracePt t="11052" x="4668838" y="2971800"/>
          <p14:tracePt t="11060" x="4657725" y="2989263"/>
          <p14:tracePt t="11067" x="4646613" y="2989263"/>
          <p14:tracePt t="11085" x="4635500" y="3000375"/>
          <p14:tracePt t="11092" x="4622800" y="3000375"/>
          <p14:tracePt t="11099" x="4606925" y="3011488"/>
          <p14:tracePt t="11107" x="4594225" y="3011488"/>
          <p14:tracePt t="11118" x="4572000" y="3011488"/>
          <p14:tracePt t="11123" x="4560888" y="3022600"/>
          <p14:tracePt t="11132" x="4549775" y="3022600"/>
          <p14:tracePt t="11139" x="4521200" y="3022600"/>
          <p14:tracePt t="11147" x="4497388" y="3035300"/>
          <p14:tracePt t="11155" x="4486275" y="3035300"/>
          <p14:tracePt t="11162" x="4464050" y="3035300"/>
          <p14:tracePt t="11170" x="4446588" y="3035300"/>
          <p14:tracePt t="11178" x="4422775" y="3035300"/>
          <p14:tracePt t="11186" x="4411663" y="3035300"/>
          <p14:tracePt t="11194" x="4400550" y="3035300"/>
          <p14:tracePt t="11202" x="4400550" y="3046413"/>
          <p14:tracePt t="11210" x="4389438" y="3046413"/>
          <p14:tracePt t="11519" x="4360863" y="3046413"/>
          <p14:tracePt t="11527" x="4349750" y="3046413"/>
          <p14:tracePt t="11534" x="4349750" y="3035300"/>
          <p14:tracePt t="11543" x="4337050" y="3035300"/>
          <p14:tracePt t="11552" x="4325938" y="3022600"/>
          <p14:tracePt t="11566" x="4314825" y="3011488"/>
          <p14:tracePt t="11574" x="4303713" y="3011488"/>
          <p14:tracePt t="11583" x="4292600" y="3000375"/>
          <p14:tracePt t="11590" x="4275138" y="3000375"/>
          <p14:tracePt t="11601" x="4264025" y="2989263"/>
          <p14:tracePt t="11606" x="4240213" y="2989263"/>
          <p14:tracePt t="11614" x="4229100" y="2989263"/>
          <p14:tracePt t="11621" x="4217988" y="2989263"/>
          <p14:tracePt t="11630" x="4189413" y="2989263"/>
          <p14:tracePt t="11637" x="4165600" y="2989263"/>
          <p14:tracePt t="11646" x="4143375" y="2989263"/>
          <p14:tracePt t="11653" x="4132263" y="2989263"/>
          <p14:tracePt t="11661" x="4103688" y="2989263"/>
          <p14:tracePt t="11669" x="4068763" y="2989263"/>
          <p14:tracePt t="11677" x="4029075" y="2989263"/>
          <p14:tracePt t="11685" x="3994150" y="2989263"/>
          <p14:tracePt t="11693" x="3954463" y="3011488"/>
          <p14:tracePt t="11702" x="3921125" y="3022600"/>
          <p14:tracePt t="11709" x="3868738" y="3035300"/>
          <p14:tracePt t="11717" x="3846513" y="3046413"/>
          <p14:tracePt t="11726" x="3811588" y="3046413"/>
          <p14:tracePt t="11735" x="3771900" y="3057525"/>
          <p14:tracePt t="11743" x="3736975" y="3074988"/>
          <p14:tracePt t="11749" x="3725863" y="3074988"/>
          <p14:tracePt t="11760" x="3697288" y="3086100"/>
          <p14:tracePt t="11769" x="3675063" y="3086100"/>
          <p14:tracePt t="11776" x="3663950" y="3086100"/>
          <p14:tracePt t="11783" x="3651250" y="3086100"/>
          <p14:tracePt t="11796" x="3640138" y="3086100"/>
          <p14:tracePt t="11804" x="3640138" y="3074988"/>
          <p14:tracePt t="11812" x="3640138" y="3057525"/>
          <p14:tracePt t="11819" x="3622675" y="3046413"/>
          <p14:tracePt t="11836" x="3622675" y="3035300"/>
          <p14:tracePt t="11843" x="3611563" y="3022600"/>
          <p14:tracePt t="11860" x="3611563" y="3011488"/>
          <p14:tracePt t="11867" x="3600450" y="3011488"/>
          <p14:tracePt t="11876" x="3600450" y="3000375"/>
          <p14:tracePt t="11885" x="3600450" y="2989263"/>
          <p14:tracePt t="11891" x="3589338" y="2989263"/>
          <p14:tracePt t="11907" x="3589338" y="2971800"/>
          <p14:tracePt t="11922" x="3578225" y="2960688"/>
          <p14:tracePt t="11938" x="3565525" y="2960688"/>
          <p14:tracePt t="11946" x="3554413" y="2960688"/>
          <p14:tracePt t="11954" x="3536950" y="2960688"/>
          <p14:tracePt t="11962" x="3525838" y="2960688"/>
          <p14:tracePt t="11978" x="3514725" y="2960688"/>
          <p14:tracePt t="11993" x="3503613" y="2960688"/>
          <p14:tracePt t="12049" x="3514725" y="2949575"/>
          <p14:tracePt t="12057" x="3525838" y="2949575"/>
          <p14:tracePt t="12073" x="3536950" y="2949575"/>
          <p14:tracePt t="12080" x="3554413" y="2949575"/>
          <p14:tracePt t="12089" x="3565525" y="2949575"/>
          <p14:tracePt t="12096" x="3589338" y="2949575"/>
          <p14:tracePt t="12104" x="3622675" y="2949575"/>
          <p14:tracePt t="12112" x="3640138" y="2949575"/>
          <p14:tracePt t="12120" x="3663950" y="2949575"/>
          <p14:tracePt t="12128" x="3686175" y="2949575"/>
          <p14:tracePt t="12137" x="3697288" y="2949575"/>
          <p14:tracePt t="12144" x="3725863" y="2949575"/>
          <p14:tracePt t="12152" x="3736975" y="2949575"/>
          <p14:tracePt t="12175" x="3736975" y="2960688"/>
          <p14:tracePt t="12183" x="3736975" y="2971800"/>
          <p14:tracePt t="12191" x="3736975" y="2989263"/>
          <p14:tracePt t="12201" x="3736975" y="3000375"/>
          <p14:tracePt t="12207" x="3725863" y="3022600"/>
          <p14:tracePt t="12216" x="3686175" y="3046413"/>
          <p14:tracePt t="12223" x="3663950" y="3074988"/>
          <p14:tracePt t="12234" x="3640138" y="3097213"/>
          <p14:tracePt t="12239" x="3600450" y="3121025"/>
          <p14:tracePt t="12247" x="3554413" y="3149600"/>
          <p14:tracePt t="12254" x="3503613" y="3171825"/>
          <p14:tracePt t="12263" x="3429000" y="3194050"/>
          <p14:tracePt t="12271" x="3365500" y="3206750"/>
          <p14:tracePt t="12278" x="3303588" y="3235325"/>
          <p14:tracePt t="12286" x="3246438" y="3246438"/>
          <p14:tracePt t="12294" x="3194050" y="3246438"/>
          <p14:tracePt t="12302" x="3171825" y="3257550"/>
          <p14:tracePt t="12310" x="3121025" y="3257550"/>
          <p14:tracePt t="12318" x="3074988" y="3268663"/>
          <p14:tracePt t="12327" x="3035300" y="3268663"/>
          <p14:tracePt t="12335" x="3000375" y="3268663"/>
          <p14:tracePt t="12343" x="2971800" y="3268663"/>
          <p14:tracePt t="12350" x="2960688" y="3268663"/>
          <p14:tracePt t="12360" x="2936875" y="3268663"/>
          <p14:tracePt t="12368" x="2925763" y="3268663"/>
          <p14:tracePt t="12377" x="2914650" y="3257550"/>
          <p14:tracePt t="12386" x="2903538" y="3257550"/>
          <p14:tracePt t="12394" x="2903538" y="3246438"/>
          <p14:tracePt t="12419" x="2903538" y="3235325"/>
          <p14:tracePt t="12432" x="2903538" y="3217863"/>
          <p14:tracePt t="12476" x="2903538" y="3206750"/>
          <p14:tracePt t="12493" x="2914650" y="3206750"/>
          <p14:tracePt t="12500" x="2925763" y="3194050"/>
          <p14:tracePt t="12508" x="2936875" y="3182938"/>
          <p14:tracePt t="12518" x="2960688" y="3171825"/>
          <p14:tracePt t="12524" x="2989263" y="3160713"/>
          <p14:tracePt t="12532" x="3011488" y="3160713"/>
          <p14:tracePt t="12540" x="3022600" y="3149600"/>
          <p14:tracePt t="12551" x="3046413" y="3149600"/>
          <p14:tracePt t="12555" x="3057525" y="3132138"/>
          <p14:tracePt t="12563" x="3074988" y="3132138"/>
          <p14:tracePt t="12571" x="3097213" y="3121025"/>
          <p14:tracePt t="12579" x="3108325" y="3121025"/>
          <p14:tracePt t="12587" x="3149600" y="3121025"/>
          <p14:tracePt t="12595" x="3171825" y="3121025"/>
          <p14:tracePt t="12603" x="3194050" y="3121025"/>
          <p14:tracePt t="12611" x="3235325" y="3108325"/>
          <p14:tracePt t="12619" x="3292475" y="3097213"/>
          <p14:tracePt t="12627" x="3343275" y="3086100"/>
          <p14:tracePt t="12635" x="3394075" y="3074988"/>
          <p14:tracePt t="12644" x="3463925" y="3057525"/>
          <p14:tracePt t="12653" x="3525838" y="3046413"/>
          <p14:tracePt t="12660" x="3600450" y="3035300"/>
          <p14:tracePt t="12666" x="3675063" y="3035300"/>
          <p14:tracePt t="12677" x="3736975" y="3022600"/>
          <p14:tracePt t="12685" x="3771900" y="3022600"/>
          <p14:tracePt t="12694" x="3822700" y="3022600"/>
          <p14:tracePt t="12699" x="3868738" y="3022600"/>
          <p14:tracePt t="12710" x="3921125" y="3022600"/>
          <p14:tracePt t="12718" x="3954463" y="3022600"/>
          <p14:tracePt t="12727" x="3983038" y="3022600"/>
          <p14:tracePt t="12733" x="4006850" y="3035300"/>
          <p14:tracePt t="12744" x="4029075" y="3057525"/>
          <p14:tracePt t="12752" x="4046538" y="3074988"/>
          <p14:tracePt t="12761" x="4068763" y="3097213"/>
          <p14:tracePt t="12762" x="4079875" y="3121025"/>
          <p14:tracePt t="12769" x="4092575" y="3149600"/>
          <p14:tracePt t="12777" x="4103688" y="3160713"/>
          <p14:tracePt t="12785" x="4114800" y="3182938"/>
          <p14:tracePt t="12794" x="4132263" y="3194050"/>
          <p14:tracePt t="13695" x="4143375" y="3194050"/>
          <p14:tracePt t="13703" x="4154488" y="3194050"/>
          <p14:tracePt t="13711" x="4165600" y="3194050"/>
          <p14:tracePt t="13720" x="4178300" y="3194050"/>
          <p14:tracePt t="13728" x="4200525" y="3194050"/>
          <p14:tracePt t="13735" x="4217988" y="3194050"/>
          <p14:tracePt t="13743" x="4229100" y="3182938"/>
          <p14:tracePt t="14139" x="4240213" y="3182938"/>
          <p14:tracePt t="14147" x="4264025" y="3182938"/>
          <p14:tracePt t="14154" x="4275138" y="3182938"/>
          <p14:tracePt t="14162" x="4303713" y="3182938"/>
          <p14:tracePt t="14170" x="4325938" y="3182938"/>
          <p14:tracePt t="14178" x="4349750" y="3182938"/>
          <p14:tracePt t="14186" x="4360863" y="3182938"/>
          <p14:tracePt t="14194" x="4378325" y="3182938"/>
          <p14:tracePt t="14202" x="4389438" y="3182938"/>
          <p14:tracePt t="14210" x="4400550" y="3182938"/>
          <p14:tracePt t="14218" x="4411663" y="3182938"/>
          <p14:tracePt t="14234" x="4422775" y="3182938"/>
          <p14:tracePt t="14257" x="4435475" y="3182938"/>
          <p14:tracePt t="14297" x="4446588" y="3194050"/>
          <p14:tracePt t="14344" x="4446588" y="3206750"/>
          <p14:tracePt t="14408" x="4446588" y="3217863"/>
          <p14:tracePt t="14558" x="4435475" y="3217863"/>
          <p14:tracePt t="14590" x="4422775" y="3217863"/>
          <p14:tracePt t="14613" x="4411663" y="3217863"/>
          <p14:tracePt t="14645" x="4400550" y="3217863"/>
          <p14:tracePt t="14653" x="4389438" y="3217863"/>
          <p14:tracePt t="14669" x="4378325" y="3217863"/>
          <p14:tracePt t="14676" x="4360863" y="3217863"/>
          <p14:tracePt t="14685" x="4349750" y="3217863"/>
          <p14:tracePt t="14693" x="4337050" y="3217863"/>
          <p14:tracePt t="14701" x="4325938" y="3217863"/>
          <p14:tracePt t="14718" x="4314825" y="3217863"/>
          <p14:tracePt t="14724" x="4303713" y="3217863"/>
          <p14:tracePt t="14732" x="4292600" y="3217863"/>
          <p14:tracePt t="14751" x="4275138" y="3217863"/>
          <p14:tracePt t="14756" x="4264025" y="3217863"/>
          <p14:tracePt t="14764" x="4264025" y="3206750"/>
          <p14:tracePt t="14789" x="4251325" y="3206750"/>
          <p14:tracePt t="14795" x="4251325" y="3194050"/>
          <p14:tracePt t="15080" x="4229100" y="3194050"/>
          <p14:tracePt t="15088" x="4189413" y="3194050"/>
          <p14:tracePt t="15096" x="4165600" y="3194050"/>
          <p14:tracePt t="15104" x="4132263" y="3194050"/>
          <p14:tracePt t="15112" x="4079875" y="3182938"/>
          <p14:tracePt t="15120" x="4046538" y="3182938"/>
          <p14:tracePt t="15129" x="4006850" y="3171825"/>
          <p14:tracePt t="15136" x="3971925" y="3160713"/>
          <p14:tracePt t="15144" x="3932238" y="3160713"/>
          <p14:tracePt t="15152" x="3908425" y="3149600"/>
          <p14:tracePt t="15160" x="3886200" y="3132138"/>
          <p14:tracePt t="15168" x="3868738" y="3132138"/>
          <p14:tracePt t="15176" x="3857625" y="3121025"/>
          <p14:tracePt t="15183" x="3846513" y="3121025"/>
          <p14:tracePt t="15191" x="3846513" y="3108325"/>
          <p14:tracePt t="15201" x="3846513" y="3097213"/>
          <p14:tracePt t="15207" x="3835400" y="3097213"/>
          <p14:tracePt t="15216" x="3835400" y="3086100"/>
          <p14:tracePt t="15231" x="3835400" y="3074988"/>
          <p14:tracePt t="15247" x="3846513" y="3057525"/>
          <p14:tracePt t="15255" x="3857625" y="3057525"/>
          <p14:tracePt t="15262" x="3886200" y="3046413"/>
          <p14:tracePt t="15271" x="3921125" y="3035300"/>
          <p14:tracePt t="15279" x="3954463" y="3035300"/>
          <p14:tracePt t="15286" x="4006850" y="3022600"/>
          <p14:tracePt t="15295" x="4068763" y="3022600"/>
          <p14:tracePt t="15302" x="4132263" y="3011488"/>
          <p14:tracePt t="15310" x="4189413" y="3011488"/>
          <p14:tracePt t="15318" x="4251325" y="3000375"/>
          <p14:tracePt t="15326" x="4314825" y="3000375"/>
          <p14:tracePt t="15334" x="4378325" y="3000375"/>
          <p14:tracePt t="15346" x="4400550" y="3000375"/>
          <p14:tracePt t="15352" x="4446588" y="3000375"/>
          <p14:tracePt t="15363" x="4486275" y="3000375"/>
          <p14:tracePt t="15366" x="4521200" y="3011488"/>
          <p14:tracePt t="15379" x="4549775" y="3022600"/>
          <p14:tracePt t="15385" x="4572000" y="3035300"/>
          <p14:tracePt t="15396" x="4583113" y="3046413"/>
          <p14:tracePt t="15397" x="4606925" y="3057525"/>
          <p14:tracePt t="15405" x="4606925" y="3086100"/>
          <p14:tracePt t="15413" x="4622800" y="3097213"/>
          <p14:tracePt t="15421" x="4622800" y="3108325"/>
          <p14:tracePt t="15436" x="4635500" y="3121025"/>
          <p14:tracePt t="15453" x="4635500" y="3132138"/>
          <p14:tracePt t="15476" x="4635500" y="3149600"/>
          <p14:tracePt t="15485" x="4622800" y="3149600"/>
          <p14:tracePt t="15500" x="4606925" y="3149600"/>
          <p14:tracePt t="15518" x="4594225" y="3149600"/>
          <p14:tracePt t="16093" x="4583113" y="3149600"/>
          <p14:tracePt t="16101" x="4572000" y="3132138"/>
          <p14:tracePt t="16109" x="4560888" y="3108325"/>
          <p14:tracePt t="16118" x="4549775" y="3097213"/>
          <p14:tracePt t="16125" x="4508500" y="3074988"/>
          <p14:tracePt t="16135" x="4497388" y="3046413"/>
          <p14:tracePt t="16141" x="4475163" y="3022600"/>
          <p14:tracePt t="16149" x="4435475" y="3000375"/>
          <p14:tracePt t="16157" x="4400550" y="2989263"/>
          <p14:tracePt t="16168" x="4360863" y="2949575"/>
          <p14:tracePt t="16172" x="4325938" y="2936875"/>
          <p14:tracePt t="16180" x="4292600" y="2914650"/>
          <p14:tracePt t="16188" x="4251325" y="2886075"/>
          <p14:tracePt t="16196" x="4229100" y="2874963"/>
          <p14:tracePt t="16204" x="4178300" y="2851150"/>
          <p14:tracePt t="16213" x="4154488" y="2851150"/>
          <p14:tracePt t="16220" x="4132263" y="2828925"/>
          <p14:tracePt t="16228" x="4092575" y="2828925"/>
          <p14:tracePt t="16236" x="4057650" y="2811463"/>
          <p14:tracePt t="16244" x="4046538" y="2800350"/>
          <p14:tracePt t="16252" x="4006850" y="2800350"/>
          <p14:tracePt t="16259" x="3983038" y="2789238"/>
          <p14:tracePt t="16268" x="3971925" y="2789238"/>
          <p14:tracePt t="16276" x="3943350" y="2789238"/>
          <p14:tracePt t="16284" x="3921125" y="2778125"/>
          <p14:tracePt t="16291" x="3897313" y="2778125"/>
          <p14:tracePt t="16302" x="3886200" y="2778125"/>
          <p14:tracePt t="16307" x="3857625" y="2778125"/>
          <p14:tracePt t="16316" x="3822700" y="2778125"/>
          <p14:tracePt t="16323" x="3783013" y="2778125"/>
          <p14:tracePt t="16335" x="3771900" y="2778125"/>
          <p14:tracePt t="16339" x="3749675" y="2778125"/>
          <p14:tracePt t="16349" x="3725863" y="2778125"/>
          <p14:tracePt t="16355" x="3686175" y="2778125"/>
          <p14:tracePt t="16368" x="3675063" y="2778125"/>
          <p14:tracePt t="16371" x="3651250" y="2778125"/>
          <p14:tracePt t="16382" x="3640138" y="2778125"/>
          <p14:tracePt t="16386" x="3622675" y="2778125"/>
          <p14:tracePt t="16399" x="3611563" y="2778125"/>
          <p14:tracePt t="16413" x="3589338" y="2778125"/>
          <p14:tracePt t="16420" x="3578225" y="2778125"/>
          <p14:tracePt t="16434" x="3565525" y="2778125"/>
          <p14:tracePt t="16447" x="3536950" y="2789238"/>
          <p14:tracePt t="16452" x="3525838" y="2789238"/>
          <p14:tracePt t="16464" x="3514725" y="2789238"/>
          <p14:tracePt t="16467" x="3503613" y="2800350"/>
          <p14:tracePt t="16480" x="3492500" y="2800350"/>
          <p14:tracePt t="16486" x="3463925" y="2811463"/>
          <p14:tracePt t="16497" x="3451225" y="2828925"/>
          <p14:tracePt t="16499" x="3440113" y="2828925"/>
          <p14:tracePt t="16505" x="3429000" y="2840038"/>
          <p14:tracePt t="16514" x="3394075" y="2851150"/>
          <p14:tracePt t="16521" x="3378200" y="2863850"/>
          <p14:tracePt t="16530" x="3365500" y="2874963"/>
          <p14:tracePt t="16537" x="3332163" y="2903538"/>
          <p14:tracePt t="16547" x="3303588" y="2914650"/>
          <p14:tracePt t="16553" x="3292475" y="2936875"/>
          <p14:tracePt t="16563" x="3268663" y="2949575"/>
          <p14:tracePt t="16568" x="3246438" y="2971800"/>
          <p14:tracePt t="16580" x="3235325" y="2989263"/>
          <p14:tracePt t="16585" x="3206750" y="3011488"/>
          <p14:tracePt t="16597" x="3194050" y="3022600"/>
          <p14:tracePt t="16601" x="3194050" y="3035300"/>
          <p14:tracePt t="16614" x="3182938" y="3035300"/>
          <p14:tracePt t="16619" x="3182938" y="3046413"/>
          <p14:tracePt t="16630" x="3171825" y="3057525"/>
          <p14:tracePt t="16651" x="3171825" y="3074988"/>
          <p14:tracePt t="16664" x="3160713" y="3074988"/>
          <p14:tracePt t="16687" x="3149600" y="3074988"/>
          <p14:tracePt t="16711" x="3132138" y="3074988"/>
          <p14:tracePt t="16735" x="3121025" y="3074988"/>
          <p14:tracePt t="16750" x="3108325" y="3074988"/>
          <p14:tracePt t="16774" x="3097213" y="3074988"/>
          <p14:tracePt t="16783" x="3097213" y="3057525"/>
          <p14:tracePt t="16801" x="3097213" y="3046413"/>
          <p14:tracePt t="16814" x="3097213" y="3035300"/>
          <p14:tracePt t="16822" x="3097213" y="3022600"/>
          <p14:tracePt t="16830" x="3097213" y="3011488"/>
          <p14:tracePt t="16838" x="3108325" y="3000375"/>
          <p14:tracePt t="16845" x="3121025" y="2989263"/>
          <p14:tracePt t="16853" x="3132138" y="2960688"/>
          <p14:tracePt t="16861" x="3160713" y="2949575"/>
          <p14:tracePt t="16870" x="3194050" y="2936875"/>
          <p14:tracePt t="16877" x="3235325" y="2914650"/>
          <p14:tracePt t="16885" x="3257550" y="2903538"/>
          <p14:tracePt t="16893" x="3303588" y="2886075"/>
          <p14:tracePt t="16901" x="3354388" y="2874963"/>
          <p14:tracePt t="16909" x="3417888" y="2863850"/>
          <p14:tracePt t="16917" x="3479800" y="2840038"/>
          <p14:tracePt t="16924" x="3554413" y="2828925"/>
          <p14:tracePt t="16934" x="3640138" y="2811463"/>
          <p14:tracePt t="16947" x="3697288" y="2800350"/>
          <p14:tracePt t="16954" x="3783013" y="2789238"/>
          <p14:tracePt t="16964" x="3868738" y="2789238"/>
          <p14:tracePt t="16966" x="3943350" y="2778125"/>
          <p14:tracePt t="16972" x="3971925" y="2778125"/>
          <p14:tracePt t="16981" x="4029075" y="2778125"/>
          <p14:tracePt t="16988" x="4068763" y="2778125"/>
          <p14:tracePt t="16997" x="4114800" y="2778125"/>
          <p14:tracePt t="17004" x="4143375" y="2778125"/>
          <p14:tracePt t="17014" x="4178300" y="2778125"/>
          <p14:tracePt t="17020" x="4200525" y="2778125"/>
          <p14:tracePt t="17031" x="4229100" y="2789238"/>
          <p14:tracePt t="17035" x="4251325" y="2789238"/>
          <p14:tracePt t="17047" x="4275138" y="2800350"/>
          <p14:tracePt t="17053" x="4325938" y="2828925"/>
          <p14:tracePt t="17064" x="4337050" y="2840038"/>
          <p14:tracePt t="17068" x="4378325" y="2851150"/>
          <p14:tracePt t="17081" x="4400550" y="2863850"/>
          <p14:tracePt t="17086" x="4422775" y="2886075"/>
          <p14:tracePt t="17097" x="4446588" y="2903538"/>
          <p14:tracePt t="17100" x="4464050" y="2925763"/>
          <p14:tracePt t="17114" x="4486275" y="2936875"/>
          <p14:tracePt t="17118" x="4497388" y="2960688"/>
          <p14:tracePt t="17123" x="4521200" y="2989263"/>
          <p14:tracePt t="17131" x="4537075" y="3000375"/>
          <p14:tracePt t="17138" x="4549775" y="3022600"/>
          <p14:tracePt t="17147" x="4560888" y="3035300"/>
          <p14:tracePt t="17154" x="4572000" y="3057525"/>
          <p14:tracePt t="17164" x="4583113" y="3074988"/>
          <p14:tracePt t="17170" x="4594225" y="3097213"/>
          <p14:tracePt t="17181" x="4594225" y="3108325"/>
          <p14:tracePt t="17187" x="4606925" y="3121025"/>
          <p14:tracePt t="17199" x="4622800" y="3132138"/>
          <p14:tracePt t="17218" x="4635500" y="3149600"/>
          <p14:tracePt t="17225" x="4646613" y="3160713"/>
          <p14:tracePt t="17252" x="4657725" y="3171825"/>
          <p14:tracePt t="18389" x="4646613" y="3171825"/>
          <p14:tracePt t="18396" x="4622800" y="3171825"/>
          <p14:tracePt t="18405" x="4594225" y="3171825"/>
          <p14:tracePt t="18413" x="4549775" y="3171825"/>
          <p14:tracePt t="18421" x="4497388" y="3171825"/>
          <p14:tracePt t="18428" x="4389438" y="3182938"/>
          <p14:tracePt t="18436" x="4292600" y="3194050"/>
          <p14:tracePt t="18444" x="4189413" y="3235325"/>
          <p14:tracePt t="18452" x="4068763" y="3257550"/>
          <p14:tracePt t="18460" x="4006850" y="3279775"/>
          <p14:tracePt t="18468" x="3886200" y="3321050"/>
          <p14:tracePt t="18476" x="3760788" y="3354388"/>
          <p14:tracePt t="18485" x="3651250" y="3378200"/>
          <p14:tracePt t="18492" x="3536950" y="3417888"/>
          <p14:tracePt t="18500" x="3429000" y="3451225"/>
          <p14:tracePt t="18508" x="3332163" y="3492500"/>
          <p14:tracePt t="18518" x="3268663" y="3514725"/>
          <p14:tracePt t="18523" x="3235325" y="3525838"/>
          <p14:tracePt t="18533" x="3171825" y="3554413"/>
          <p14:tracePt t="18540" x="3132138" y="3565525"/>
          <p14:tracePt t="18549" x="3097213" y="3578225"/>
          <p14:tracePt t="18555" x="3074988" y="3589338"/>
          <p14:tracePt t="18569" x="3057525" y="3589338"/>
          <p14:tracePt t="18572" x="3046413" y="3600450"/>
          <p14:tracePt t="18583" x="3035300" y="3600450"/>
          <p14:tracePt t="18586" x="3022600" y="3611563"/>
          <p14:tracePt t="18887" x="3022600" y="3640138"/>
          <p14:tracePt t="18895" x="3022600" y="3651250"/>
          <p14:tracePt t="18903" x="3022600" y="3663950"/>
          <p14:tracePt t="18911" x="3022600" y="3686175"/>
          <p14:tracePt t="18919" x="3022600" y="3708400"/>
          <p14:tracePt t="18927" x="3022600" y="3725863"/>
          <p14:tracePt t="18935" x="3022600" y="3736975"/>
          <p14:tracePt t="18943" x="3022600" y="3760788"/>
          <p14:tracePt t="18951" x="3022600" y="3771900"/>
          <p14:tracePt t="18959" x="3035300" y="3783013"/>
          <p14:tracePt t="18974" x="3035300" y="3800475"/>
          <p14:tracePt t="18983" x="3046413" y="3811588"/>
          <p14:tracePt t="19002" x="3057525" y="3811588"/>
          <p14:tracePt t="19006" x="3057525" y="3822700"/>
          <p14:tracePt t="19022" x="3074988" y="3835400"/>
          <p14:tracePt t="19046" x="3086100" y="3835400"/>
          <p14:tracePt t="19061" x="3097213" y="3846513"/>
          <p14:tracePt t="19093" x="3108325" y="3846513"/>
          <p14:tracePt t="19109" x="3108325" y="3857625"/>
          <p14:tracePt t="19125" x="3121025" y="3857625"/>
          <p14:tracePt t="19140" x="3121025" y="3868738"/>
          <p14:tracePt t="19150" x="3132138" y="3868738"/>
          <p14:tracePt t="19156" x="3149600" y="3868738"/>
          <p14:tracePt t="19168" x="3149600" y="3886200"/>
          <p14:tracePt t="19180" x="3160713" y="3886200"/>
          <p14:tracePt t="19196" x="3171825" y="3897313"/>
          <p14:tracePt t="19212" x="3182938" y="3897313"/>
          <p14:tracePt t="19220" x="3182938" y="3908425"/>
          <p14:tracePt t="19236" x="3194050" y="3908425"/>
          <p14:tracePt t="19244" x="3206750" y="3908425"/>
          <p14:tracePt t="19251" x="3217863" y="3908425"/>
          <p14:tracePt t="19269" x="3235325" y="3908425"/>
          <p14:tracePt t="19275" x="3246438" y="3908425"/>
          <p14:tracePt t="19283" x="3257550" y="3908425"/>
          <p14:tracePt t="19302" x="3268663" y="3908425"/>
          <p14:tracePt t="19316" x="3279775" y="3908425"/>
          <p14:tracePt t="19323" x="3279775" y="3921125"/>
          <p14:tracePt t="19338" x="3292475" y="3921125"/>
          <p14:tracePt t="19370" x="3303588" y="3921125"/>
          <p14:tracePt t="19386" x="3321050" y="3921125"/>
          <p14:tracePt t="19394" x="3332163" y="3921125"/>
          <p14:tracePt t="19402" x="3332163" y="3932238"/>
          <p14:tracePt t="19410" x="3343275" y="3932238"/>
          <p14:tracePt t="19418" x="3354388" y="3932238"/>
          <p14:tracePt t="19435" x="3365500" y="3932238"/>
          <p14:tracePt t="19441" x="3378200" y="3943350"/>
          <p14:tracePt t="23704" x="3365500" y="3954463"/>
          <p14:tracePt t="23707" x="3365500" y="3983038"/>
          <p14:tracePt t="23719" x="3354388" y="3994150"/>
          <p14:tracePt t="23722" x="3343275" y="4017963"/>
          <p14:tracePt t="23736" x="3332163" y="4029075"/>
          <p14:tracePt t="23737" x="3303588" y="4046538"/>
          <p14:tracePt t="23745" x="3292475" y="4057650"/>
          <p14:tracePt t="23753" x="3279775" y="4079875"/>
          <p14:tracePt t="23761" x="3257550" y="4092575"/>
          <p14:tracePt t="23770" x="3235325" y="4103688"/>
          <p14:tracePt t="23776" x="3206750" y="4114800"/>
          <p14:tracePt t="23786" x="3182938" y="4132263"/>
          <p14:tracePt t="23792" x="3171825" y="4143375"/>
          <p14:tracePt t="23803" x="3149600" y="4143375"/>
          <p14:tracePt t="23808" x="3121025" y="4154488"/>
          <p14:tracePt t="23819" x="3108325" y="4165600"/>
          <p14:tracePt t="23824" x="3086100" y="4165600"/>
          <p14:tracePt t="23837" x="3074988" y="4178300"/>
          <p14:tracePt t="23840" x="3057525" y="4178300"/>
          <p14:tracePt t="23853" x="3046413" y="4178300"/>
          <p14:tracePt t="23856" x="3035300" y="4189413"/>
          <p14:tracePt t="23870" x="3022600" y="4189413"/>
          <p14:tracePt t="23872" x="3011488" y="4189413"/>
          <p14:tracePt t="23889" x="2971800" y="4200525"/>
          <p14:tracePt t="23903" x="2960688" y="4200525"/>
          <p14:tracePt t="23904" x="2949575" y="4200525"/>
          <p14:tracePt t="23910" x="2925763" y="4200525"/>
          <p14:tracePt t="23920" x="2903538" y="4200525"/>
          <p14:tracePt t="23926" x="2886075" y="4200525"/>
          <p14:tracePt t="23936" x="2863850" y="4200525"/>
          <p14:tracePt t="23942" x="2851150" y="4200525"/>
          <p14:tracePt t="23953" x="2828925" y="4200525"/>
          <p14:tracePt t="23958" x="2811463" y="4200525"/>
          <p14:tracePt t="23970" x="2789238" y="4200525"/>
          <p14:tracePt t="23974" x="2778125" y="4200525"/>
          <p14:tracePt t="23986" x="2754313" y="4200525"/>
          <p14:tracePt t="23990" x="2725738" y="4200525"/>
          <p14:tracePt t="24003" x="2703513" y="4200525"/>
          <p14:tracePt t="24006" x="2692400" y="4200525"/>
          <p14:tracePt t="24020" x="2668588" y="4200525"/>
          <p14:tracePt t="24022" x="2640013" y="4200525"/>
          <p14:tracePt t="24036" x="2617788" y="4200525"/>
          <p14:tracePt t="24038" x="2606675" y="4200525"/>
          <p14:tracePt t="24054" x="2582863" y="4200525"/>
          <p14:tracePt t="24054" x="2565400" y="4200525"/>
          <p14:tracePt t="24061" x="2554288" y="4200525"/>
          <p14:tracePt t="24070" x="2543175" y="4200525"/>
          <p14:tracePt t="24077" x="2532063" y="4200525"/>
          <p14:tracePt t="24086" x="2520950" y="4189413"/>
          <p14:tracePt t="24101" x="2508250" y="4178300"/>
          <p14:tracePt t="24118" x="2497138" y="4178300"/>
          <p14:tracePt t="24124" x="2497138" y="4165600"/>
          <p14:tracePt t="24140" x="2479675" y="4154488"/>
          <p14:tracePt t="24152" x="2479675" y="4143375"/>
          <p14:tracePt t="24165" x="2468563" y="4132263"/>
          <p14:tracePt t="24172" x="2468563" y="4114800"/>
          <p14:tracePt t="24195" x="2468563" y="4103688"/>
          <p14:tracePt t="24211" x="2457450" y="4092575"/>
          <p14:tracePt t="24346" x="2457450" y="4103688"/>
          <p14:tracePt t="24354" x="2457450" y="4114800"/>
          <p14:tracePt t="24362" x="2468563" y="4132263"/>
          <p14:tracePt t="24370" x="2479675" y="4132263"/>
          <p14:tracePt t="24378" x="2497138" y="4143375"/>
          <p14:tracePt t="24386" x="2497138" y="4154488"/>
          <p14:tracePt t="24393" x="2508250" y="4165600"/>
          <p14:tracePt t="24402" x="2532063" y="4178300"/>
          <p14:tracePt t="24409" x="2543175" y="4178300"/>
          <p14:tracePt t="24421" x="2554288" y="4189413"/>
          <p14:tracePt t="24425" x="2582863" y="4200525"/>
          <p14:tracePt t="24437" x="2593975" y="4217988"/>
          <p14:tracePt t="24441" x="2617788" y="4217988"/>
          <p14:tracePt t="24453" x="2628900" y="4229100"/>
          <p14:tracePt t="24457" x="2657475" y="4229100"/>
          <p14:tracePt t="24470" x="2692400" y="4229100"/>
          <p14:tracePt t="24473" x="2725738" y="4240213"/>
          <p14:tracePt t="24487" x="2743200" y="4240213"/>
          <p14:tracePt t="24489" x="2778125" y="4240213"/>
          <p14:tracePt t="24503" x="2800350" y="4240213"/>
          <p14:tracePt t="24505" x="2840038" y="4240213"/>
          <p14:tracePt t="24520" x="2874963" y="4240213"/>
          <p14:tracePt t="24521" x="2903538" y="4240213"/>
          <p14:tracePt t="24528" x="2936875" y="4240213"/>
          <p14:tracePt t="24537" x="2960688" y="4240213"/>
          <p14:tracePt t="24544" x="3000375" y="4240213"/>
          <p14:tracePt t="24553" x="3022600" y="4229100"/>
          <p14:tracePt t="24560" x="3035300" y="4229100"/>
          <p14:tracePt t="24570" x="3057525" y="4217988"/>
          <p14:tracePt t="24576" x="3086100" y="4200525"/>
          <p14:tracePt t="24587" x="3097213" y="4189413"/>
          <p14:tracePt t="24592" x="3121025" y="4189413"/>
          <p14:tracePt t="24603" x="3132138" y="4178300"/>
          <p14:tracePt t="24607" x="3149600" y="4165600"/>
          <p14:tracePt t="24620" x="3171825" y="4154488"/>
          <p14:tracePt t="24623" x="3182938" y="4154488"/>
          <p14:tracePt t="24637" x="3194050" y="4143375"/>
          <p14:tracePt t="24640" x="3206750" y="4132263"/>
          <p14:tracePt t="24653" x="3217863" y="4114800"/>
          <p14:tracePt t="24656" x="3235325" y="4103688"/>
          <p14:tracePt t="24670" x="3246438" y="4092575"/>
          <p14:tracePt t="24671" x="3246438" y="4079875"/>
          <p14:tracePt t="24678" x="3257550" y="4068763"/>
          <p14:tracePt t="24694" x="3257550" y="4057650"/>
          <p14:tracePt t="24703" x="3268663" y="4057650"/>
          <p14:tracePt t="24710" x="3268663" y="4046538"/>
          <p14:tracePt t="24742" x="3257550" y="4046538"/>
          <p14:tracePt t="24750" x="3246438" y="4046538"/>
          <p14:tracePt t="24758" x="3235325" y="4046538"/>
          <p14:tracePt t="24768" x="3206750" y="4057650"/>
          <p14:tracePt t="24774" x="3194050" y="4068763"/>
          <p14:tracePt t="24782" x="3182938" y="4079875"/>
          <p14:tracePt t="24789" x="3160713" y="4092575"/>
          <p14:tracePt t="24797" x="3149600" y="4103688"/>
          <p14:tracePt t="24805" x="3149600" y="4114800"/>
          <p14:tracePt t="24813" x="3132138" y="4132263"/>
          <p14:tracePt t="24829" x="3121025" y="4132263"/>
          <p14:tracePt t="24837" x="3121025" y="4143375"/>
          <p14:tracePt t="24869" x="3108325" y="4143375"/>
          <p14:tracePt t="24876" x="3097213" y="4143375"/>
          <p14:tracePt t="24884" x="3086100" y="4143375"/>
          <p14:tracePt t="24892" x="3074988" y="4143375"/>
          <p14:tracePt t="24900" x="3046413" y="4154488"/>
          <p14:tracePt t="24908" x="3011488" y="4154488"/>
          <p14:tracePt t="24916" x="2971800" y="4154488"/>
          <p14:tracePt t="24924" x="2936875" y="4154488"/>
          <p14:tracePt t="24935" x="2914650" y="4154488"/>
          <p14:tracePt t="24939" x="2851150" y="4154488"/>
          <p14:tracePt t="24948" x="2828925" y="4154488"/>
          <p14:tracePt t="24957" x="2789238" y="4154488"/>
          <p14:tracePt t="24964" x="2765425" y="4154488"/>
          <p14:tracePt t="24971" x="2743200" y="4154488"/>
          <p14:tracePt t="24979" x="2703513" y="4154488"/>
          <p14:tracePt t="24987" x="2679700" y="4154488"/>
          <p14:tracePt t="24995" x="2628900" y="4154488"/>
          <p14:tracePt t="25004" x="2617788" y="4154488"/>
          <p14:tracePt t="25011" x="2565400" y="4143375"/>
          <p14:tracePt t="25021" x="2554288" y="4143375"/>
          <p14:tracePt t="25027" x="2532063" y="4132263"/>
          <p14:tracePt t="25037" x="2497138" y="4132263"/>
          <p14:tracePt t="25043" x="2468563" y="4132263"/>
          <p14:tracePt t="25054" x="2446338" y="4114800"/>
          <p14:tracePt t="25058" x="2435225" y="4114800"/>
          <p14:tracePt t="25070" x="2411413" y="4114800"/>
          <p14:tracePt t="25074" x="2393950" y="4114800"/>
          <p14:tracePt t="25087" x="2382838" y="4103688"/>
          <p14:tracePt t="25099" x="2371725" y="4103688"/>
          <p14:tracePt t="25114" x="2371725" y="4092575"/>
          <p14:tracePt t="25130" x="2360613" y="4092575"/>
          <p14:tracePt t="25169" x="2360613" y="4079875"/>
          <p14:tracePt t="25249" x="2360613" y="4092575"/>
          <p14:tracePt t="25272" x="2360613" y="4103688"/>
          <p14:tracePt t="25280" x="2360613" y="4114800"/>
          <p14:tracePt t="25288" x="2371725" y="4132263"/>
          <p14:tracePt t="25296" x="2382838" y="4132263"/>
          <p14:tracePt t="25304" x="2382838" y="4143375"/>
          <p14:tracePt t="25312" x="2393950" y="4154488"/>
          <p14:tracePt t="25321" x="2411413" y="4165600"/>
          <p14:tracePt t="25328" x="2435225" y="4178300"/>
          <p14:tracePt t="25335" x="2446338" y="4178300"/>
          <p14:tracePt t="25343" x="2468563" y="4200525"/>
          <p14:tracePt t="25352" x="2497138" y="4200525"/>
          <p14:tracePt t="25359" x="2532063" y="4229100"/>
          <p14:tracePt t="25367" x="2554288" y="4229100"/>
          <p14:tracePt t="25375" x="2582863" y="4240213"/>
          <p14:tracePt t="25385" x="2606675" y="4251325"/>
          <p14:tracePt t="25391" x="2640013" y="4251325"/>
          <p14:tracePt t="25399" x="2692400" y="4264025"/>
          <p14:tracePt t="25407" x="2725738" y="4264025"/>
          <p14:tracePt t="25417" x="2765425" y="4275138"/>
          <p14:tracePt t="25422" x="2811463" y="4275138"/>
          <p14:tracePt t="25430" x="2851150" y="4275138"/>
          <p14:tracePt t="25438" x="2886075" y="4275138"/>
          <p14:tracePt t="25446" x="2936875" y="4275138"/>
          <p14:tracePt t="25454" x="2960688" y="4275138"/>
          <p14:tracePt t="25462" x="3035300" y="4275138"/>
          <p14:tracePt t="25471" x="3074988" y="4264025"/>
          <p14:tracePt t="25478" x="3108325" y="4251325"/>
          <p14:tracePt t="25488" x="3149600" y="4240213"/>
          <p14:tracePt t="25494" x="3171825" y="4229100"/>
          <p14:tracePt t="25505" x="3194050" y="4217988"/>
          <p14:tracePt t="25509" x="3235325" y="4200525"/>
          <p14:tracePt t="25521" x="3257550" y="4189413"/>
          <p14:tracePt t="25525" x="3279775" y="4178300"/>
          <p14:tracePt t="25538" x="3292475" y="4165600"/>
          <p14:tracePt t="25541" x="3303588" y="4154488"/>
          <p14:tracePt t="25554" x="3321050" y="4143375"/>
          <p14:tracePt t="25557" x="3332163" y="4132263"/>
          <p14:tracePt t="25571" x="3343275" y="4114800"/>
          <p14:tracePt t="25574" x="3343275" y="4103688"/>
          <p14:tracePt t="25589" x="3354388" y="4092575"/>
          <p14:tracePt t="25605" x="3354388" y="4079875"/>
          <p14:tracePt t="25628" x="3354388" y="4068763"/>
          <p14:tracePt t="25684" x="3343275" y="4068763"/>
          <p14:tracePt t="25700" x="3332163" y="4068763"/>
          <p14:tracePt t="25707" x="3321050" y="4068763"/>
          <p14:tracePt t="25716" x="3292475" y="4068763"/>
          <p14:tracePt t="25723" x="3268663" y="4068763"/>
          <p14:tracePt t="25734" x="3246438" y="4068763"/>
          <p14:tracePt t="25739" x="3217863" y="4068763"/>
          <p14:tracePt t="25747" x="3182938" y="4079875"/>
          <p14:tracePt t="25755" x="3149600" y="4092575"/>
          <p14:tracePt t="25763" x="3097213" y="4103688"/>
          <p14:tracePt t="25771" x="3046413" y="4103688"/>
          <p14:tracePt t="25779" x="3000375" y="4114800"/>
          <p14:tracePt t="25788" x="2949575" y="4132263"/>
          <p14:tracePt t="25794" x="2903538" y="4143375"/>
          <p14:tracePt t="25803" x="2851150" y="4154488"/>
          <p14:tracePt t="25810" x="2789238" y="4154488"/>
          <p14:tracePt t="25818" x="2725738" y="4165600"/>
          <p14:tracePt t="25826" x="2679700" y="4165600"/>
          <p14:tracePt t="25834" x="2628900" y="4178300"/>
          <p14:tracePt t="25842" x="2565400" y="4178300"/>
          <p14:tracePt t="25852" x="2508250" y="4178300"/>
          <p14:tracePt t="25858" x="2479675" y="4178300"/>
          <p14:tracePt t="25866" x="2435225" y="4178300"/>
          <p14:tracePt t="25874" x="2393950" y="4178300"/>
          <p14:tracePt t="25885" x="2371725" y="4178300"/>
          <p14:tracePt t="25889" x="2349500" y="4178300"/>
          <p14:tracePt t="25899" x="2320925" y="4178300"/>
          <p14:tracePt t="25905" x="2308225" y="4165600"/>
          <p14:tracePt t="25918" x="2297113" y="4165600"/>
          <p14:tracePt t="25929" x="2286000" y="4154488"/>
          <p14:tracePt t="25953" x="2286000" y="4143375"/>
          <p14:tracePt t="26016" x="2297113" y="4143375"/>
          <p14:tracePt t="26025" x="2308225" y="4143375"/>
          <p14:tracePt t="26033" x="2320925" y="4132263"/>
          <p14:tracePt t="26673" x="2320925" y="4143375"/>
          <p14:tracePt t="26682" x="2320925" y="4154488"/>
          <p14:tracePt t="26689" x="2336800" y="4178300"/>
          <p14:tracePt t="26697" x="2349500" y="4200525"/>
          <p14:tracePt t="26705" x="2371725" y="4229100"/>
          <p14:tracePt t="26713" x="2393950" y="4251325"/>
          <p14:tracePt t="26721" x="2435225" y="4275138"/>
          <p14:tracePt t="26728" x="2457450" y="4314825"/>
          <p14:tracePt t="26736" x="2497138" y="4325938"/>
          <p14:tracePt t="26744" x="2543175" y="4360863"/>
          <p14:tracePt t="26753" x="2582863" y="4378325"/>
          <p14:tracePt t="26760" x="2640013" y="4400550"/>
          <p14:tracePt t="26768" x="2679700" y="4422775"/>
          <p14:tracePt t="26776" x="2725738" y="4446588"/>
          <p14:tracePt t="26785" x="2789238" y="4475163"/>
          <p14:tracePt t="26792" x="2840038" y="4497388"/>
          <p14:tracePt t="26800" x="2903538" y="4521200"/>
          <p14:tracePt t="26808" x="2960688" y="4549775"/>
          <p14:tracePt t="26818" x="3035300" y="4560888"/>
          <p14:tracePt t="26823" x="3097213" y="4583113"/>
          <p14:tracePt t="26835" x="3171825" y="4594225"/>
          <p14:tracePt t="26839" x="3235325" y="4606925"/>
          <p14:tracePt t="26850" x="3279775" y="4622800"/>
          <p14:tracePt t="26855" x="3332163" y="4622800"/>
          <p14:tracePt t="26868" x="3365500" y="4635500"/>
          <p14:tracePt t="26872" x="3406775" y="4635500"/>
          <p14:tracePt t="26883" x="3440113" y="4646613"/>
          <p14:tracePt t="26889" x="3463925" y="4646613"/>
          <p14:tracePt t="26902" x="3492500" y="4657725"/>
          <p14:tracePt t="27235" x="3492500" y="4668838"/>
          <p14:tracePt t="27243" x="3503613" y="4697413"/>
          <p14:tracePt t="27252" x="3514725" y="4708525"/>
          <p14:tracePt t="27259" x="3536950" y="4721225"/>
          <p14:tracePt t="27267" x="3554413" y="4743450"/>
          <p14:tracePt t="27275" x="3565525" y="4765675"/>
          <p14:tracePt t="27285" x="3578225" y="4783138"/>
          <p14:tracePt t="27290" x="3589338" y="4806950"/>
          <p14:tracePt t="27299" x="3611563" y="4829175"/>
          <p14:tracePt t="27306" x="3622675" y="4840288"/>
          <p14:tracePt t="27314" x="3622675" y="4868863"/>
          <p14:tracePt t="27322" x="3640138" y="4879975"/>
          <p14:tracePt t="27330" x="3651250" y="4892675"/>
          <p14:tracePt t="27339" x="3663950" y="4903788"/>
          <p14:tracePt t="27346" x="3663950" y="4914900"/>
          <p14:tracePt t="27354" x="3675063" y="4914900"/>
          <p14:tracePt t="27361" x="3675063" y="4926013"/>
          <p14:tracePt t="27370" x="3686175" y="4943475"/>
          <p14:tracePt t="27393" x="3697288" y="4954588"/>
          <p14:tracePt t="28580" x="3686175" y="4954588"/>
          <p14:tracePt t="28596" x="3663950" y="4954588"/>
          <p14:tracePt t="28604" x="3651250" y="4954588"/>
          <p14:tracePt t="28612" x="3622675" y="4954588"/>
          <p14:tracePt t="28620" x="3600450" y="4954588"/>
          <p14:tracePt t="28628" x="3589338" y="4954588"/>
          <p14:tracePt t="28636" x="3578225" y="4965700"/>
          <p14:tracePt t="28644" x="3565525" y="4965700"/>
          <p14:tracePt t="28652" x="3554413" y="4965700"/>
          <p14:tracePt t="28659" x="3536950" y="4978400"/>
          <p14:tracePt t="28668" x="3525838" y="4978400"/>
          <p14:tracePt t="28675" x="3514725" y="4978400"/>
          <p14:tracePt t="28685" x="3503613" y="4978400"/>
          <p14:tracePt t="28691" x="3503613" y="4989513"/>
          <p14:tracePt t="28699" x="3492500" y="4989513"/>
          <p14:tracePt t="28707" x="3479800" y="4989513"/>
          <p14:tracePt t="28724" x="3463925" y="4989513"/>
          <p14:tracePt t="28739" x="3451225" y="4989513"/>
          <p14:tracePt t="28754" x="3440113" y="4989513"/>
          <p14:tracePt t="28802" x="3429000" y="4989513"/>
          <p14:tracePt t="28826" x="3429000" y="4978400"/>
          <p14:tracePt t="28834" x="3429000" y="4965700"/>
          <p14:tracePt t="28842" x="3417888" y="4965700"/>
          <p14:tracePt t="28852" x="3417888" y="4954588"/>
          <p14:tracePt t="28858" x="3417888" y="4943475"/>
          <p14:tracePt t="28866" x="3406775" y="4926013"/>
          <p14:tracePt t="28874" x="3406775" y="4914900"/>
          <p14:tracePt t="28884" x="3406775" y="4903788"/>
          <p14:tracePt t="28890" x="3394075" y="4892675"/>
          <p14:tracePt t="28897" x="3394075" y="4868863"/>
          <p14:tracePt t="28905" x="3378200" y="4851400"/>
          <p14:tracePt t="28913" x="3378200" y="4840288"/>
          <p14:tracePt t="28921" x="3365500" y="4818063"/>
          <p14:tracePt t="28929" x="3365500" y="4794250"/>
          <p14:tracePt t="28936" x="3354388" y="4783138"/>
          <p14:tracePt t="28945" x="3354388" y="4765675"/>
          <p14:tracePt t="28953" x="3354388" y="4743450"/>
          <p14:tracePt t="28960" x="3354388" y="4732338"/>
          <p14:tracePt t="28971" x="3343275" y="4721225"/>
          <p14:tracePt t="28976" x="3343275" y="4697413"/>
          <p14:tracePt t="28991" x="3343275" y="4679950"/>
          <p14:tracePt t="28993" x="3343275" y="4668838"/>
          <p14:tracePt t="29007" x="3343275" y="4657725"/>
          <p14:tracePt t="29009" x="3343275" y="4646613"/>
          <p14:tracePt t="29024" x="3332163" y="4646613"/>
          <p14:tracePt t="29025" x="3332163" y="4635500"/>
          <p14:tracePt t="29035" x="3321050" y="4635500"/>
          <p14:tracePt t="29040" x="3321050" y="4622800"/>
          <p14:tracePt t="29049" x="3303588" y="4622800"/>
          <p14:tracePt t="29057" x="3303588" y="4606925"/>
          <p14:tracePt t="29063" x="3292475" y="4606925"/>
          <p14:tracePt t="29074" x="3279775" y="4594225"/>
          <p14:tracePt t="29079" x="3268663" y="4594225"/>
          <p14:tracePt t="29091" x="3257550" y="4594225"/>
          <p14:tracePt t="29095" x="3246438" y="4594225"/>
          <p14:tracePt t="29107" x="3235325" y="4594225"/>
          <p14:tracePt t="29111" x="3194050" y="4594225"/>
          <p14:tracePt t="29124" x="3171825" y="4594225"/>
          <p14:tracePt t="29127" x="3132138" y="4594225"/>
          <p14:tracePt t="29141" x="3086100" y="4606925"/>
          <p14:tracePt t="29143" x="3046413" y="4606925"/>
          <p14:tracePt t="29157" x="3000375" y="4635500"/>
          <p14:tracePt t="29159" x="2949575" y="4646613"/>
          <p14:tracePt t="29174" x="2925763" y="4657725"/>
          <p14:tracePt t="29174" x="2874963" y="4668838"/>
          <p14:tracePt t="29182" x="2840038" y="4679950"/>
          <p14:tracePt t="29191" x="2811463" y="4697413"/>
          <p14:tracePt t="29201" x="2778125" y="4708525"/>
          <p14:tracePt t="29207" x="2754313" y="4721225"/>
          <p14:tracePt t="29214" x="2743200" y="4721225"/>
          <p14:tracePt t="29224" x="2714625" y="4732338"/>
          <p14:tracePt t="29230" x="2703513" y="4732338"/>
          <p14:tracePt t="29245" x="2692400" y="4732338"/>
          <p14:tracePt t="29277" x="2679700" y="4743450"/>
          <p14:tracePt t="29309" x="2668588" y="4743450"/>
          <p14:tracePt t="29317" x="2668588" y="4754563"/>
          <p14:tracePt t="29325" x="2657475" y="4765675"/>
          <p14:tracePt t="29341" x="2640013" y="4783138"/>
          <p14:tracePt t="29349" x="2628900" y="4794250"/>
          <p14:tracePt t="29357" x="2628900" y="4806950"/>
          <p14:tracePt t="29364" x="2617788" y="4806950"/>
          <p14:tracePt t="29372" x="2617788" y="4818063"/>
          <p14:tracePt t="29380" x="2617788" y="4829175"/>
          <p14:tracePt t="29388" x="2606675" y="4840288"/>
          <p14:tracePt t="29404" x="2606675" y="4851400"/>
          <p14:tracePt t="29411" x="2593975" y="4868863"/>
          <p14:tracePt t="29427" x="2582863" y="4879975"/>
          <p14:tracePt t="29443" x="2582863" y="4892675"/>
          <p14:tracePt t="29467" x="2565400" y="4903788"/>
          <p14:tracePt t="29617" x="2554288" y="4903788"/>
          <p14:tracePt t="29625" x="2554288" y="4892675"/>
          <p14:tracePt t="50433" x="2554288" y="4903788"/>
          <p14:tracePt t="50442" x="2554288" y="4965700"/>
          <p14:tracePt t="50450" x="2554288" y="5029200"/>
          <p14:tracePt t="50458" x="2554288" y="5086350"/>
          <p14:tracePt t="50471" x="2554288" y="5235575"/>
          <p14:tracePt t="50479" x="2582863" y="5308600"/>
          <p14:tracePt t="50487" x="2606675" y="5383213"/>
          <p14:tracePt t="50495" x="2657475" y="5543550"/>
          <p14:tracePt t="50503" x="2714625" y="5680075"/>
          <p14:tracePt t="50510" x="2754313" y="5822950"/>
          <p14:tracePt t="50518" x="2811463" y="5972175"/>
          <p14:tracePt t="50526" x="2851150" y="6108700"/>
          <p14:tracePt t="50535" x="2863850" y="6172200"/>
          <p14:tracePt t="50542" x="2903538" y="6292850"/>
          <p14:tracePt t="50550" x="2936875" y="6400800"/>
          <p14:tracePt t="50558" x="2960688" y="6486525"/>
          <p14:tracePt t="50569" x="3000375" y="6561138"/>
          <p14:tracePt t="50575" x="3022600" y="6623050"/>
          <p14:tracePt t="50583" x="3057525" y="6675438"/>
          <p14:tracePt t="50592" x="3097213" y="6721475"/>
          <p14:tracePt t="50602" x="3160713" y="6783388"/>
          <p14:tracePt t="50819" x="3194050" y="6783388"/>
          <p14:tracePt t="50827" x="3235325" y="6761163"/>
          <p14:tracePt t="50835" x="3268663" y="6750050"/>
          <p14:tracePt t="50843" x="3303588" y="6721475"/>
          <p14:tracePt t="50851" x="3332163" y="6708775"/>
          <p14:tracePt t="50859" x="3365500" y="6686550"/>
          <p14:tracePt t="50868" x="3451225" y="6635750"/>
          <p14:tracePt t="50875" x="3525838" y="6589713"/>
          <p14:tracePt t="50883" x="3600450" y="6526213"/>
          <p14:tracePt t="50890" x="3663950" y="6464300"/>
          <p14:tracePt t="50902" x="3725863" y="6400800"/>
          <p14:tracePt t="50907" x="3736975" y="6378575"/>
          <p14:tracePt t="50915" x="3771900" y="6332538"/>
          <p14:tracePt t="50922" x="3800475" y="6292850"/>
          <p14:tracePt t="50930" x="3811588" y="6257925"/>
          <p14:tracePt t="50938" x="3822700" y="6218238"/>
          <p14:tracePt t="50946" x="3822700" y="6194425"/>
          <p14:tracePt t="50954" x="3822700" y="6183313"/>
          <p14:tracePt t="50962" x="3822700" y="6154738"/>
          <p14:tracePt t="50970" x="3822700" y="6143625"/>
          <p14:tracePt t="50977" x="3822700" y="6132513"/>
          <p14:tracePt t="50985" x="3811588" y="6121400"/>
          <p14:tracePt t="51001" x="3800475" y="6121400"/>
          <p14:tracePt t="51009" x="3783013" y="6108700"/>
          <p14:tracePt t="51017" x="3771900" y="6108700"/>
          <p14:tracePt t="51025" x="3760788" y="6097588"/>
          <p14:tracePt t="51035" x="3749675" y="6097588"/>
          <p14:tracePt t="51041" x="3736975" y="6097588"/>
          <p14:tracePt t="51049" x="3725863" y="6097588"/>
          <p14:tracePt t="51057" x="3697288" y="6097588"/>
          <p14:tracePt t="51302" x="3675063" y="6097588"/>
          <p14:tracePt t="51310" x="3640138" y="6097588"/>
          <p14:tracePt t="51318" x="3600450" y="6086475"/>
          <p14:tracePt t="51326" x="3565525" y="6069013"/>
          <p14:tracePt t="51334" x="3514725" y="6057900"/>
          <p14:tracePt t="51342" x="3451225" y="6035675"/>
          <p14:tracePt t="51352" x="3406775" y="6011863"/>
          <p14:tracePt t="51359" x="3332163" y="5983288"/>
          <p14:tracePt t="51366" x="3268663" y="5961063"/>
          <p14:tracePt t="51373" x="3217863" y="5926138"/>
          <p14:tracePt t="51385" x="3160713" y="5886450"/>
          <p14:tracePt t="51389" x="3108325" y="5864225"/>
          <p14:tracePt t="51397" x="3074988" y="5822950"/>
          <p14:tracePt t="51405" x="3057525" y="5800725"/>
          <p14:tracePt t="51413" x="3000375" y="5749925"/>
          <p14:tracePt t="51421" x="2989263" y="5715000"/>
          <p14:tracePt t="51429" x="2960688" y="5680075"/>
          <p14:tracePt t="51440" x="2960688" y="5651500"/>
          <p14:tracePt t="51445" x="2960688" y="5618163"/>
          <p14:tracePt t="51459" x="2949575" y="5578475"/>
          <p14:tracePt t="51462" x="2949575" y="5532438"/>
          <p14:tracePt t="51476" x="2949575" y="5503863"/>
          <p14:tracePt t="51477" x="2949575" y="5480050"/>
          <p14:tracePt t="51493" x="2949575" y="5418138"/>
          <p14:tracePt t="51502" x="2971800" y="5372100"/>
          <p14:tracePt t="51509" x="3000375" y="5343525"/>
          <p14:tracePt t="51516" x="3022600" y="5321300"/>
          <p14:tracePt t="51526" x="3035300" y="5308600"/>
          <p14:tracePt t="51535" x="3086100" y="5275263"/>
          <p14:tracePt t="51543" x="3108325" y="5246688"/>
          <p14:tracePt t="51547" x="3149600" y="5235575"/>
          <p14:tracePt t="51559" x="3182938" y="5222875"/>
          <p14:tracePt t="51563" x="3206750" y="5222875"/>
          <p14:tracePt t="51576" x="3246438" y="5211763"/>
          <p14:tracePt t="51579" x="3292475" y="5211763"/>
          <p14:tracePt t="51593" x="3343275" y="5211763"/>
          <p14:tracePt t="51595" x="3378200" y="5211763"/>
          <p14:tracePt t="51609" x="3440113" y="5211763"/>
          <p14:tracePt t="51613" x="3492500" y="5211763"/>
          <p14:tracePt t="51626" x="3536950" y="5211763"/>
          <p14:tracePt t="51627" x="3600450" y="5235575"/>
          <p14:tracePt t="51635" x="3663950" y="5246688"/>
          <p14:tracePt t="51643" x="3708400" y="5286375"/>
          <p14:tracePt t="51650" x="3771900" y="5308600"/>
          <p14:tracePt t="51659" x="3822700" y="5343525"/>
          <p14:tracePt t="51668" x="3868738" y="5383213"/>
          <p14:tracePt t="51676" x="3908425" y="5435600"/>
          <p14:tracePt t="51682" x="3943350" y="5480050"/>
          <p14:tracePt t="51693" x="3983038" y="5532438"/>
          <p14:tracePt t="51701" x="3994150" y="5543550"/>
          <p14:tracePt t="51709" x="4006850" y="5589588"/>
          <p14:tracePt t="51714" x="4029075" y="5629275"/>
          <p14:tracePt t="51726" x="4046538" y="5651500"/>
          <p14:tracePt t="51730" x="4057650" y="5692775"/>
          <p14:tracePt t="51743" x="4068763" y="5715000"/>
          <p14:tracePt t="51745" x="4068763" y="5737225"/>
          <p14:tracePt t="51759" x="4068763" y="5749925"/>
          <p14:tracePt t="51762" x="4068763" y="5778500"/>
          <p14:tracePt t="51776" x="4068763" y="5800725"/>
          <p14:tracePt t="51778" x="4046538" y="5811838"/>
          <p14:tracePt t="51793" x="4017963" y="5840413"/>
          <p14:tracePt t="51794" x="3994150" y="5851525"/>
          <p14:tracePt t="51801" x="3971925" y="5864225"/>
          <p14:tracePt t="51810" x="3932238" y="5875338"/>
          <p14:tracePt t="51818" x="3886200" y="5875338"/>
          <p14:tracePt t="51826" x="3846513" y="5886450"/>
          <p14:tracePt t="51833" x="3800475" y="5886450"/>
          <p14:tracePt t="51843" x="3760788" y="5886450"/>
          <p14:tracePt t="51851" x="3736975" y="5886450"/>
          <p14:tracePt t="51859" x="3663950" y="5886450"/>
          <p14:tracePt t="51864" x="3622675" y="5886450"/>
          <p14:tracePt t="51876" x="3578225" y="5886450"/>
          <p14:tracePt t="51880" x="3536950" y="5886450"/>
          <p14:tracePt t="51893" x="3492500" y="5875338"/>
          <p14:tracePt t="51896" x="3451225" y="5864225"/>
          <p14:tracePt t="51910" x="3417888" y="5851525"/>
          <p14:tracePt t="51912" x="3365500" y="5840413"/>
          <p14:tracePt t="51926" x="3354388" y="5822950"/>
          <p14:tracePt t="51929" x="3321050" y="5822950"/>
          <p14:tracePt t="51943" x="3279775" y="5800725"/>
          <p14:tracePt t="51944" x="3257550" y="5789613"/>
          <p14:tracePt t="51952" x="3246438" y="5789613"/>
          <p14:tracePt t="51960" x="3217863" y="5778500"/>
          <p14:tracePt t="51967" x="3206750" y="5765800"/>
          <p14:tracePt t="51977" x="3194050" y="5765800"/>
          <p14:tracePt t="51993" x="3182938" y="5749925"/>
          <p14:tracePt t="70893" x="3217863" y="5749925"/>
          <p14:tracePt t="70900" x="3257550" y="5749925"/>
          <p14:tracePt t="70909" x="3321050" y="5737225"/>
          <p14:tracePt t="70919" x="3365500" y="5726113"/>
          <p14:tracePt t="70925" x="3429000" y="5715000"/>
          <p14:tracePt t="70935" x="3492500" y="5715000"/>
          <p14:tracePt t="70942" x="3554413" y="5703888"/>
          <p14:tracePt t="70951" x="3622675" y="5703888"/>
          <p14:tracePt t="70959" x="3686175" y="5703888"/>
          <p14:tracePt t="70963" x="3760788" y="5692775"/>
          <p14:tracePt t="70976" x="3822700" y="5692775"/>
          <p14:tracePt t="70979" x="3897313" y="5692775"/>
          <p14:tracePt t="70992" x="3954463" y="5692775"/>
          <p14:tracePt t="70995" x="4006850" y="5692775"/>
          <p14:tracePt t="71009" x="4068763" y="5692775"/>
          <p14:tracePt t="71011" x="4092575" y="5692775"/>
          <p14:tracePt t="71025" x="4165600" y="5703888"/>
          <p14:tracePt t="71028" x="4217988" y="5715000"/>
          <p14:tracePt t="71042" x="4229100" y="5726113"/>
          <p14:tracePt t="71043" x="4264025" y="5737225"/>
          <p14:tracePt t="71050" x="4314825" y="5765800"/>
          <p14:tracePt t="71059" x="4337050" y="5778500"/>
          <p14:tracePt t="71069" x="4378325" y="5789613"/>
          <p14:tracePt t="71075" x="4400550" y="5800725"/>
          <p14:tracePt t="71083" x="4422775" y="5811838"/>
          <p14:tracePt t="71092" x="4464050" y="5840413"/>
          <p14:tracePt t="71101" x="4486275" y="5851525"/>
          <p14:tracePt t="71109" x="4508500" y="5864225"/>
          <p14:tracePt t="71114" x="4537075" y="5875338"/>
          <p14:tracePt t="71126" x="4560888" y="5886450"/>
          <p14:tracePt t="71130" x="4583113" y="5897563"/>
          <p14:tracePt t="71142" x="4606925" y="5908675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梯形 8"/>
          <p:cNvSpPr/>
          <p:nvPr/>
        </p:nvSpPr>
        <p:spPr>
          <a:xfrm rot="20159842">
            <a:off x="3849276" y="2660696"/>
            <a:ext cx="2155016" cy="1257282"/>
          </a:xfrm>
          <a:prstGeom prst="trapezoid">
            <a:avLst>
              <a:gd name="adj" fmla="val 423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FF00"/>
                </a:solidFill>
              </a:rPr>
              <a:t>operator&lt;&lt;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cout</a:t>
            </a:r>
            <a:r>
              <a:rPr lang="en-US" altLang="zh-TW" dirty="0"/>
              <a:t> &lt;&lt; </a:t>
            </a:r>
            <a:r>
              <a:rPr lang="en-US" altLang="zh-TW" dirty="0" err="1"/>
              <a:t>TrapeziumObj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solidFill>
                  <a:srgbClr val="FFFF00"/>
                </a:solidFill>
              </a:rPr>
              <a:t>(0, 3)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FF00"/>
                </a:solidFill>
              </a:rPr>
              <a:t>(3, 4)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FF00"/>
                </a:solidFill>
              </a:rPr>
              <a:t>(6, 2)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FF00"/>
                </a:solidFill>
              </a:rPr>
              <a:t>(0, 0)</a:t>
            </a:r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4625803" y="2986770"/>
            <a:ext cx="468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/>
              <a:t>4</a:t>
            </a:r>
            <a:endParaRPr lang="zh-TW" altLang="en-US" sz="40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6219076" y="3104605"/>
            <a:ext cx="1245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>
                <a:solidFill>
                  <a:srgbClr val="FFFF00"/>
                </a:solidFill>
              </a:rPr>
              <a:t>Point2</a:t>
            </a:r>
            <a:endParaRPr lang="zh-TW" altLang="en-US" sz="2800" dirty="0">
              <a:solidFill>
                <a:srgbClr val="FFFF00"/>
              </a:solidFill>
            </a:endParaRPr>
          </a:p>
        </p:txBody>
      </p:sp>
      <p:sp>
        <p:nvSpPr>
          <p:cNvPr id="7" name="橢圓 6"/>
          <p:cNvSpPr/>
          <p:nvPr/>
        </p:nvSpPr>
        <p:spPr>
          <a:xfrm>
            <a:off x="4036213" y="2868935"/>
            <a:ext cx="235670" cy="23567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5019893" y="2410411"/>
            <a:ext cx="235670" cy="23567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5997968" y="3264541"/>
            <a:ext cx="235670" cy="235670"/>
          </a:xfrm>
          <a:prstGeom prst="ellips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00"/>
              </a:solidFill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4106484" y="4163745"/>
            <a:ext cx="235670" cy="23567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3711839" y="3070092"/>
            <a:ext cx="540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[1] 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137728" y="2060911"/>
            <a:ext cx="540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[2] 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997968" y="2797206"/>
            <a:ext cx="540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[3] 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349782" y="4259060"/>
            <a:ext cx="540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[4] </a:t>
            </a:r>
            <a:endParaRPr lang="zh-TW" altLang="en-US" dirty="0"/>
          </a:p>
        </p:txBody>
      </p:sp>
      <p:sp>
        <p:nvSpPr>
          <p:cNvPr id="17" name="弧形 16"/>
          <p:cNvSpPr/>
          <p:nvPr/>
        </p:nvSpPr>
        <p:spPr>
          <a:xfrm>
            <a:off x="4458085" y="2920922"/>
            <a:ext cx="859604" cy="859604"/>
          </a:xfrm>
          <a:prstGeom prst="arc">
            <a:avLst>
              <a:gd name="adj1" fmla="val 13065027"/>
              <a:gd name="adj2" fmla="val 3811252"/>
            </a:avLst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5730088" y="4293272"/>
            <a:ext cx="269817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solidFill>
                  <a:srgbClr val="FFFF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Heiti TC Light" charset="-120"/>
              </a:rPr>
              <a:t>各點為依序輸入</a:t>
            </a:r>
            <a:endParaRPr lang="en-US" altLang="zh-TW" sz="2800" dirty="0">
              <a:solidFill>
                <a:srgbClr val="FFFF00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Heiti TC Light" charset="-120"/>
            </a:endParaRPr>
          </a:p>
          <a:p>
            <a:r>
              <a:rPr lang="en-US" altLang="zh-TW" sz="2800" dirty="0">
                <a:solidFill>
                  <a:srgbClr val="FFFF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Heiti TC Light" charset="-120"/>
              </a:rPr>
              <a:t>(</a:t>
            </a:r>
            <a:r>
              <a:rPr lang="zh-TW" altLang="en-US" sz="2800" u="sng" dirty="0">
                <a:solidFill>
                  <a:srgbClr val="FFFF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Heiti TC Light" charset="-120"/>
              </a:rPr>
              <a:t>順時針</a:t>
            </a:r>
            <a:r>
              <a:rPr lang="zh-TW" altLang="en-US" sz="2800" dirty="0">
                <a:solidFill>
                  <a:srgbClr val="FFFF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Heiti TC Light" charset="-120"/>
              </a:rPr>
              <a:t>方向</a:t>
            </a:r>
            <a:r>
              <a:rPr lang="en-US" altLang="zh-TW" sz="2800" dirty="0">
                <a:solidFill>
                  <a:srgbClr val="FFFF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Heiti TC Light" charset="-120"/>
              </a:rPr>
              <a:t>)</a:t>
            </a:r>
            <a:endParaRPr lang="zh-TW" altLang="en-US" sz="2800" dirty="0">
              <a:solidFill>
                <a:srgbClr val="FFFF00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Heiti TC Light" charset="-120"/>
            </a:endParaRPr>
          </a:p>
        </p:txBody>
      </p:sp>
      <p:cxnSp>
        <p:nvCxnSpPr>
          <p:cNvPr id="20" name="直線單箭頭接點 19"/>
          <p:cNvCxnSpPr>
            <a:endCxn id="7" idx="3"/>
          </p:cNvCxnSpPr>
          <p:nvPr/>
        </p:nvCxnSpPr>
        <p:spPr>
          <a:xfrm>
            <a:off x="1574176" y="2741978"/>
            <a:ext cx="2496550" cy="3281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1574176" y="2563794"/>
            <a:ext cx="3352608" cy="5943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1477404" y="4034219"/>
            <a:ext cx="2621452" cy="2590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482699" y="421474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Heiti TC Light" charset="-120"/>
              </a:rPr>
              <a:t>數字僅供參考</a:t>
            </a:r>
          </a:p>
        </p:txBody>
      </p:sp>
      <p:sp>
        <p:nvSpPr>
          <p:cNvPr id="23" name="太陽 22"/>
          <p:cNvSpPr/>
          <p:nvPr/>
        </p:nvSpPr>
        <p:spPr>
          <a:xfrm>
            <a:off x="5407994" y="4301925"/>
            <a:ext cx="374975" cy="374975"/>
          </a:xfrm>
          <a:prstGeom prst="su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54FEB083-54CD-9944-AD1E-8A37A5C12094}"/>
              </a:ext>
            </a:extLst>
          </p:cNvPr>
          <p:cNvSpPr txBox="1"/>
          <p:nvPr/>
        </p:nvSpPr>
        <p:spPr>
          <a:xfrm>
            <a:off x="7843185" y="251239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b="1" dirty="0"/>
              <a:t>R</a:t>
            </a:r>
            <a:endParaRPr kumimoji="1" lang="zh-TW" altLang="en-US" sz="4000" b="1" dirty="0"/>
          </a:p>
        </p:txBody>
      </p:sp>
      <p:sp>
        <p:nvSpPr>
          <p:cNvPr id="4" name="手繪多邊形 7">
            <a:extLst>
              <a:ext uri="{FF2B5EF4-FFF2-40B4-BE49-F238E27FC236}">
                <a16:creationId xmlns:a16="http://schemas.microsoft.com/office/drawing/2014/main" id="{A2664832-C732-2517-69A0-9FF7F31780BE}"/>
              </a:ext>
            </a:extLst>
          </p:cNvPr>
          <p:cNvSpPr/>
          <p:nvPr/>
        </p:nvSpPr>
        <p:spPr>
          <a:xfrm>
            <a:off x="901903" y="4954356"/>
            <a:ext cx="1344546" cy="1544798"/>
          </a:xfrm>
          <a:custGeom>
            <a:avLst/>
            <a:gdLst>
              <a:gd name="connsiteX0" fmla="*/ 0 w 2491409"/>
              <a:gd name="connsiteY0" fmla="*/ 1166191 h 2862470"/>
              <a:gd name="connsiteX1" fmla="*/ 2491409 w 2491409"/>
              <a:gd name="connsiteY1" fmla="*/ 0 h 2862470"/>
              <a:gd name="connsiteX2" fmla="*/ 1205948 w 2491409"/>
              <a:gd name="connsiteY2" fmla="*/ 1325217 h 2862470"/>
              <a:gd name="connsiteX3" fmla="*/ 2213113 w 2491409"/>
              <a:gd name="connsiteY3" fmla="*/ 2862470 h 2862470"/>
              <a:gd name="connsiteX4" fmla="*/ 0 w 2491409"/>
              <a:gd name="connsiteY4" fmla="*/ 1166191 h 286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1409" h="2862470">
                <a:moveTo>
                  <a:pt x="0" y="1166191"/>
                </a:moveTo>
                <a:lnTo>
                  <a:pt x="2491409" y="0"/>
                </a:lnTo>
                <a:lnTo>
                  <a:pt x="1205948" y="1325217"/>
                </a:lnTo>
                <a:lnTo>
                  <a:pt x="2213113" y="2862470"/>
                </a:lnTo>
                <a:lnTo>
                  <a:pt x="0" y="1166191"/>
                </a:lnTo>
                <a:close/>
              </a:path>
            </a:pathLst>
          </a:cu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43E5FBB-37F5-3483-DC11-78D356073A36}"/>
              </a:ext>
            </a:extLst>
          </p:cNvPr>
          <p:cNvSpPr/>
          <p:nvPr/>
        </p:nvSpPr>
        <p:spPr>
          <a:xfrm>
            <a:off x="1922036" y="5379873"/>
            <a:ext cx="13388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FF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凹四邊形</a:t>
            </a:r>
            <a:br>
              <a:rPr lang="en-US" altLang="zh-TW" dirty="0">
                <a:solidFill>
                  <a:srgbClr val="FFFF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</a:br>
            <a:r>
              <a:rPr lang="zh-TW" altLang="en-US" dirty="0">
                <a:solidFill>
                  <a:srgbClr val="FFFF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也是四邊形</a:t>
            </a:r>
          </a:p>
        </p:txBody>
      </p:sp>
      <p:pic>
        <p:nvPicPr>
          <p:cNvPr id="16" name="音訊 15">
            <a:hlinkClick r:id="" action="ppaction://media"/>
            <a:extLst>
              <a:ext uri="{FF2B5EF4-FFF2-40B4-BE49-F238E27FC236}">
                <a16:creationId xmlns:a16="http://schemas.microsoft.com/office/drawing/2014/main" id="{977A748B-FA7F-3366-D0CD-EF80A1AB9C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9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208"/>
    </mc:Choice>
    <mc:Fallback xmlns="">
      <p:transition spd="slow" advTm="582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70" x="4606925" y="5897563"/>
          <p14:tracePt t="576" x="4583113" y="5851525"/>
          <p14:tracePt t="585" x="4549775" y="5778500"/>
          <p14:tracePt t="592" x="4521200" y="5726113"/>
          <p14:tracePt t="605" x="4497388" y="5680075"/>
          <p14:tracePt t="608" x="4486275" y="5618163"/>
          <p14:tracePt t="621" x="4475163" y="5554663"/>
          <p14:tracePt t="624" x="4464050" y="5480050"/>
          <p14:tracePt t="638" x="4446588" y="5407025"/>
          <p14:tracePt t="641" x="4435475" y="5257800"/>
          <p14:tracePt t="652" x="4435475" y="5114925"/>
          <p14:tracePt t="655" x="4435475" y="4954588"/>
          <p14:tracePt t="671" x="4435475" y="4794250"/>
          <p14:tracePt t="672" x="4446588" y="4606925"/>
          <p14:tracePt t="679" x="4497388" y="4446588"/>
          <p14:tracePt t="687" x="4560888" y="4264025"/>
          <p14:tracePt t="695" x="4635500" y="4103688"/>
          <p14:tracePt t="704" x="4708525" y="3921125"/>
          <p14:tracePt t="711" x="4806950" y="3749675"/>
          <p14:tracePt t="722" x="4926013" y="3565525"/>
          <p14:tracePt t="727" x="5051425" y="3394075"/>
          <p14:tracePt t="735" x="5189538" y="3217863"/>
          <p14:tracePt t="742" x="5321300" y="3057525"/>
          <p14:tracePt t="755" x="5480050" y="2914650"/>
          <p14:tracePt t="758" x="5664200" y="2765425"/>
          <p14:tracePt t="768" x="5851525" y="2628900"/>
          <p14:tracePt t="774" x="6046788" y="2508250"/>
          <p14:tracePt t="788" x="6269038" y="2393950"/>
          <p14:tracePt t="790" x="6635750" y="2222500"/>
          <p14:tracePt t="804" x="6761163" y="2189163"/>
          <p14:tracePt t="807" x="6994525" y="2125663"/>
          <p14:tracePt t="821" x="7212013" y="2074863"/>
          <p14:tracePt t="823" x="7446963" y="2039938"/>
          <p14:tracePt t="836" x="7658100" y="2017713"/>
          <p14:tracePt t="838" x="7864475" y="2006600"/>
          <p14:tracePt t="845" x="8064500" y="2006600"/>
          <p14:tracePt t="855" x="8258175" y="2006600"/>
          <p14:tracePt t="863" x="8321675" y="2006600"/>
          <p14:tracePt t="870" x="8458200" y="2028825"/>
          <p14:tracePt t="877" x="8555038" y="2063750"/>
          <p14:tracePt t="888" x="8651875" y="2103438"/>
          <p14:tracePt t="893" x="8715375" y="2149475"/>
          <p14:tracePt t="902" x="8761413" y="2211388"/>
          <p14:tracePt t="909" x="8801100" y="2263775"/>
          <p14:tracePt t="920" x="8823325" y="2320925"/>
          <p14:tracePt t="924" x="8836025" y="2382838"/>
          <p14:tracePt t="935" x="8836025" y="2446338"/>
          <p14:tracePt t="940" x="8836025" y="2520950"/>
          <p14:tracePt t="954" x="8823325" y="2593975"/>
          <p14:tracePt t="957" x="8750300" y="2725738"/>
          <p14:tracePt t="968" x="8675688" y="2800350"/>
          <p14:tracePt t="974" x="8566150" y="2886075"/>
          <p14:tracePt t="985" x="8429625" y="2971800"/>
          <p14:tracePt t="988" x="8269288" y="3057525"/>
          <p14:tracePt t="1004" x="7893050" y="3217863"/>
          <p14:tracePt t="1012" x="7704138" y="3279775"/>
          <p14:tracePt t="1019" x="7618413" y="3303588"/>
          <p14:tracePt t="1028" x="7458075" y="3332163"/>
          <p14:tracePt t="1038" x="7326313" y="3343275"/>
          <p14:tracePt t="1043" x="7189788" y="3354388"/>
          <p14:tracePt t="1052" x="7092950" y="3354388"/>
          <p14:tracePt t="1059" x="7007225" y="3354388"/>
          <p14:tracePt t="1071" x="6943725" y="3343275"/>
          <p14:tracePt t="1075" x="6858000" y="3303588"/>
          <p14:tracePt t="1085" x="6794500" y="3268663"/>
          <p14:tracePt t="1091" x="6732588" y="3246438"/>
          <p14:tracePt t="1105" x="6675438" y="3217863"/>
          <p14:tracePt t="1109" x="6600825" y="3182938"/>
          <p14:tracePt t="1118" x="6526213" y="3149600"/>
          <p14:tracePt t="1122" x="6464300" y="3121025"/>
          <p14:tracePt t="1137" x="6389688" y="3097213"/>
          <p14:tracePt t="1139" x="6303963" y="3086100"/>
          <p14:tracePt t="1152" x="6218238" y="3057525"/>
          <p14:tracePt t="1155" x="6143625" y="3046413"/>
          <p14:tracePt t="1172" x="6057900" y="3022600"/>
          <p14:tracePt t="1178" x="6011863" y="3022600"/>
          <p14:tracePt t="1186" x="5961063" y="3011488"/>
          <p14:tracePt t="1193" x="5926138" y="3000375"/>
          <p14:tracePt t="1204" x="5897563" y="2989263"/>
          <p14:tracePt t="1209" x="5875338" y="2989263"/>
          <p14:tracePt t="1629" x="5822950" y="2989263"/>
          <p14:tracePt t="1637" x="5737225" y="2989263"/>
          <p14:tracePt t="1645" x="5680075" y="2989263"/>
          <p14:tracePt t="1653" x="5589588" y="2989263"/>
          <p14:tracePt t="1661" x="5521325" y="2971800"/>
          <p14:tracePt t="1668" x="5446713" y="2971800"/>
          <p14:tracePt t="1676" x="5383213" y="2960688"/>
          <p14:tracePt t="1687" x="5321300" y="2949575"/>
          <p14:tracePt t="1692" x="5275263" y="2936875"/>
          <p14:tracePt t="1701" x="5222875" y="2925763"/>
          <p14:tracePt t="1708" x="5137150" y="2903538"/>
          <p14:tracePt t="1716" x="5064125" y="2863850"/>
          <p14:tracePt t="1724" x="5000625" y="2840038"/>
          <p14:tracePt t="1733" x="4978400" y="2828925"/>
          <p14:tracePt t="1740" x="4943475" y="2800350"/>
          <p14:tracePt t="1748" x="4914900" y="2778125"/>
          <p14:tracePt t="1756" x="4903788" y="2754313"/>
          <p14:tracePt t="1763" x="4879975" y="2714625"/>
          <p14:tracePt t="1771" x="4879975" y="2703513"/>
          <p14:tracePt t="1780" x="4879975" y="2679700"/>
          <p14:tracePt t="1787" x="4914900" y="2657475"/>
          <p14:tracePt t="1795" x="4978400" y="2628900"/>
          <p14:tracePt t="1804" x="5064125" y="2593975"/>
          <p14:tracePt t="1811" x="5160963" y="2565400"/>
          <p14:tracePt t="1819" x="5275263" y="2554288"/>
          <p14:tracePt t="1827" x="5332413" y="2554288"/>
          <p14:tracePt t="1837" x="5457825" y="2554288"/>
          <p14:tracePt t="1842" x="5554663" y="2554288"/>
          <p14:tracePt t="1852" x="5664200" y="2554288"/>
          <p14:tracePt t="1859" x="5778500" y="2554288"/>
          <p14:tracePt t="1871" x="5864225" y="2582863"/>
          <p14:tracePt t="1876" x="5961063" y="2617788"/>
          <p14:tracePt t="1885" x="6022975" y="2668588"/>
          <p14:tracePt t="1890" x="6086475" y="2714625"/>
          <p14:tracePt t="1904" x="6132513" y="2778125"/>
          <p14:tracePt t="1908" x="6172200" y="2840038"/>
          <p14:tracePt t="1919" x="6194425" y="2903538"/>
          <p14:tracePt t="1923" x="6207125" y="2971800"/>
          <p14:tracePt t="1938" x="6207125" y="3035300"/>
          <p14:tracePt t="1938" x="6207125" y="3108325"/>
          <p14:tracePt t="1946" x="6207125" y="3171825"/>
          <p14:tracePt t="1953" x="6154738" y="3235325"/>
          <p14:tracePt t="1961" x="6057900" y="3332163"/>
          <p14:tracePt t="1972" x="6022975" y="3354388"/>
          <p14:tracePt t="1977" x="5875338" y="3429000"/>
          <p14:tracePt t="1985" x="5765800" y="3479800"/>
          <p14:tracePt t="1993" x="5640388" y="3514725"/>
          <p14:tracePt t="2004" x="5503863" y="3536950"/>
          <p14:tracePt t="2009" x="5446713" y="3554413"/>
          <p14:tracePt t="2019" x="5343525" y="3565525"/>
          <p14:tracePt t="2025" x="5246688" y="3578225"/>
          <p14:tracePt t="2044" x="5211763" y="3589338"/>
          <p14:tracePt t="2047" x="5149850" y="3589338"/>
          <p14:tracePt t="2053" x="5114925" y="3589338"/>
          <p14:tracePt t="2057" x="5064125" y="3589338"/>
          <p14:tracePt t="2895" x="5040313" y="3589338"/>
          <p14:tracePt t="2903" x="4989513" y="3589338"/>
          <p14:tracePt t="2911" x="4943475" y="3589338"/>
          <p14:tracePt t="2921" x="4903788" y="3589338"/>
          <p14:tracePt t="2927" x="4840288" y="3589338"/>
          <p14:tracePt t="2935" x="4794250" y="3600450"/>
          <p14:tracePt t="2943" x="4743450" y="3600450"/>
          <p14:tracePt t="2954" x="4697413" y="3600450"/>
          <p14:tracePt t="2959" x="4657725" y="3600450"/>
          <p14:tracePt t="2968" x="4606925" y="3600450"/>
          <p14:tracePt t="2974" x="4549775" y="3600450"/>
          <p14:tracePt t="2982" x="4475163" y="3600450"/>
          <p14:tracePt t="2991" x="4411663" y="3600450"/>
          <p14:tracePt t="2998" x="4337050" y="3600450"/>
          <p14:tracePt t="3006" x="4275138" y="3589338"/>
          <p14:tracePt t="3014" x="4200525" y="3578225"/>
          <p14:tracePt t="3022" x="4132263" y="3554413"/>
          <p14:tracePt t="3030" x="4046538" y="3554413"/>
          <p14:tracePt t="3038" x="3954463" y="3536950"/>
          <p14:tracePt t="3046" x="3868738" y="3514725"/>
          <p14:tracePt t="3054" x="3783013" y="3503613"/>
          <p14:tracePt t="3062" x="3708400" y="3479800"/>
          <p14:tracePt t="3069" x="3640138" y="3451225"/>
          <p14:tracePt t="3078" x="3565525" y="3429000"/>
          <p14:tracePt t="3087" x="3514725" y="3394075"/>
          <p14:tracePt t="3093" x="3463925" y="3354388"/>
          <p14:tracePt t="3102" x="3417888" y="3321050"/>
          <p14:tracePt t="3112" x="3378200" y="3268663"/>
          <p14:tracePt t="3120" x="3354388" y="3217863"/>
          <p14:tracePt t="3125" x="3321050" y="3171825"/>
          <p14:tracePt t="3155" x="3246438" y="3000375"/>
          <p14:tracePt t="3157" x="3217863" y="2936875"/>
          <p14:tracePt t="3168" x="3206750" y="2886075"/>
          <p14:tracePt t="3173" x="3194050" y="2840038"/>
          <p14:tracePt t="3187" x="3194050" y="2778125"/>
          <p14:tracePt t="3189" x="3194050" y="2754313"/>
          <p14:tracePt t="3202" x="3194050" y="2679700"/>
          <p14:tracePt t="3204" x="3194050" y="2640013"/>
          <p14:tracePt t="3221" x="3206750" y="2565400"/>
          <p14:tracePt t="3228" x="3235325" y="2543175"/>
          <p14:tracePt t="3236" x="3257550" y="2520950"/>
          <p14:tracePt t="3457" x="3246438" y="2520950"/>
          <p14:tracePt t="3465" x="3217863" y="2497138"/>
          <p14:tracePt t="3473" x="3182938" y="2457450"/>
          <p14:tracePt t="3481" x="3149600" y="2422525"/>
          <p14:tracePt t="3489" x="3108325" y="2371725"/>
          <p14:tracePt t="3497" x="3074988" y="2320925"/>
          <p14:tracePt t="3505" x="3035300" y="2274888"/>
          <p14:tracePt t="3513" x="3000375" y="2211388"/>
          <p14:tracePt t="3521" x="2960688" y="2149475"/>
          <p14:tracePt t="3528" x="2925763" y="2103438"/>
          <p14:tracePt t="3536" x="2886075" y="2051050"/>
          <p14:tracePt t="3544" x="2851150" y="1989138"/>
          <p14:tracePt t="3554" x="2800350" y="1943100"/>
          <p14:tracePt t="3560" x="2778125" y="1892300"/>
          <p14:tracePt t="3569" x="2754313" y="1846263"/>
          <p14:tracePt t="3576" x="2714625" y="1806575"/>
          <p14:tracePt t="3588" x="2703513" y="1743075"/>
          <p14:tracePt t="3592" x="2679700" y="1708150"/>
          <p14:tracePt t="3602" x="2679700" y="1657350"/>
          <p14:tracePt t="3608" x="2679700" y="1635125"/>
          <p14:tracePt t="3621" x="2679700" y="1582738"/>
          <p14:tracePt t="3624" x="2679700" y="1549400"/>
          <p14:tracePt t="3635" x="2679700" y="1525588"/>
          <p14:tracePt t="3639" x="2679700" y="1497013"/>
          <p14:tracePt t="3652" x="2679700" y="1474788"/>
          <p14:tracePt t="3655" x="2679700" y="1463675"/>
          <p14:tracePt t="3671" x="2679700" y="1450975"/>
          <p14:tracePt t="3932" x="2668588" y="1450975"/>
          <p14:tracePt t="3940" x="2657475" y="1439863"/>
          <p14:tracePt t="3948" x="2628900" y="1422400"/>
          <p14:tracePt t="3956" x="2606675" y="1411288"/>
          <p14:tracePt t="3964" x="2582863" y="1411288"/>
          <p14:tracePt t="3972" x="2554288" y="1400175"/>
          <p14:tracePt t="3980" x="2532063" y="1389063"/>
          <p14:tracePt t="3988" x="2508250" y="1377950"/>
          <p14:tracePt t="3996" x="2479675" y="1365250"/>
          <p14:tracePt t="4003" x="2468563" y="1354138"/>
          <p14:tracePt t="4011" x="2446338" y="1336675"/>
          <p14:tracePt t="4022" x="2435225" y="1325563"/>
          <p14:tracePt t="4027" x="2422525" y="1314450"/>
          <p14:tracePt t="4037" x="2422525" y="1303338"/>
          <p14:tracePt t="4043" x="2422525" y="1292225"/>
          <p14:tracePt t="4054" x="2422525" y="1279525"/>
          <p14:tracePt t="4059" x="2422525" y="1250950"/>
          <p14:tracePt t="4069" x="2422525" y="1239838"/>
          <p14:tracePt t="4075" x="2422525" y="1206500"/>
          <p14:tracePt t="4083" x="2435225" y="1193800"/>
          <p14:tracePt t="4091" x="2457450" y="1165225"/>
          <p14:tracePt t="4098" x="2479675" y="1143000"/>
          <p14:tracePt t="4106" x="2520950" y="1120775"/>
          <p14:tracePt t="4114" x="2565400" y="1092200"/>
          <p14:tracePt t="4123" x="2617788" y="1057275"/>
          <p14:tracePt t="4130" x="2679700" y="1035050"/>
          <p14:tracePt t="4138" x="2743200" y="1006475"/>
          <p14:tracePt t="4146" x="2828925" y="982663"/>
          <p14:tracePt t="4155" x="2925763" y="960438"/>
          <p14:tracePt t="4162" x="3011488" y="949325"/>
          <p14:tracePt t="4170" x="3097213" y="920750"/>
          <p14:tracePt t="4178" x="3182938" y="920750"/>
          <p14:tracePt t="4186" x="3268663" y="908050"/>
          <p14:tracePt t="4194" x="3343275" y="908050"/>
          <p14:tracePt t="4205" x="3417888" y="908050"/>
          <p14:tracePt t="4209" x="3463925" y="908050"/>
          <p14:tracePt t="4219" x="3514725" y="920750"/>
          <p14:tracePt t="4225" x="3554413" y="931863"/>
          <p14:tracePt t="4238" x="3589338" y="971550"/>
          <p14:tracePt t="4241" x="3611563" y="993775"/>
          <p14:tracePt t="4252" x="3640138" y="1035050"/>
          <p14:tracePt t="4257" x="3651250" y="1068388"/>
          <p14:tracePt t="4271" x="3651250" y="1108075"/>
          <p14:tracePt t="4273" x="3663950" y="1165225"/>
          <p14:tracePt t="4286" x="3663950" y="1206500"/>
          <p14:tracePt t="4288" x="3663950" y="1250950"/>
          <p14:tracePt t="4305" x="3663950" y="1292225"/>
          <p14:tracePt t="4305" x="3640138" y="1336675"/>
          <p14:tracePt t="4312" x="3600450" y="1400175"/>
          <p14:tracePt t="4320" x="3536950" y="1474788"/>
          <p14:tracePt t="4328" x="3479800" y="1549400"/>
          <p14:tracePt t="4338" x="3394075" y="1622425"/>
          <p14:tracePt t="4344" x="3279775" y="1720850"/>
          <p14:tracePt t="4352" x="3171825" y="1817688"/>
          <p14:tracePt t="4360" x="3108325" y="1868488"/>
          <p14:tracePt t="4676" x="3121025" y="1868488"/>
          <p14:tracePt t="4686" x="3121025" y="1879600"/>
          <p14:tracePt t="4692" x="3121025" y="1892300"/>
          <p14:tracePt t="4704" x="3121025" y="1914525"/>
          <p14:tracePt t="4708" x="3121025" y="1931988"/>
          <p14:tracePt t="4716" x="3097213" y="1943100"/>
          <p14:tracePt t="4724" x="3074988" y="1965325"/>
          <p14:tracePt t="4732" x="3022600" y="1989138"/>
          <p14:tracePt t="4740" x="2989263" y="2017713"/>
          <p14:tracePt t="4748" x="2925763" y="2028825"/>
          <p14:tracePt t="4756" x="2863850" y="2051050"/>
          <p14:tracePt t="4763" x="2800350" y="2074863"/>
          <p14:tracePt t="4771" x="2725738" y="2103438"/>
          <p14:tracePt t="4779" x="2657475" y="2114550"/>
          <p14:tracePt t="4788" x="2582863" y="2136775"/>
          <p14:tracePt t="4795" x="2508250" y="2160588"/>
          <p14:tracePt t="4803" x="2422525" y="2178050"/>
          <p14:tracePt t="4811" x="2349500" y="2200275"/>
          <p14:tracePt t="4821" x="2274888" y="2222500"/>
          <p14:tracePt t="4827" x="2200275" y="2251075"/>
          <p14:tracePt t="4836" x="2136775" y="2274888"/>
          <p14:tracePt t="4842" x="2074863" y="2297113"/>
          <p14:tracePt t="4855" x="2051050" y="2308225"/>
          <p14:tracePt t="4858" x="2017713" y="2336800"/>
          <p14:tracePt t="4869" x="1989138" y="2349500"/>
          <p14:tracePt t="4874" x="1965325" y="2360613"/>
          <p14:tracePt t="5119" x="1914525" y="2382838"/>
          <p14:tracePt t="5128" x="1868488" y="2422525"/>
          <p14:tracePt t="5135" x="1771650" y="2479675"/>
          <p14:tracePt t="5143" x="1668463" y="2554288"/>
          <p14:tracePt t="5154" x="1549400" y="2657475"/>
          <p14:tracePt t="5159" x="1400175" y="2754313"/>
          <p14:tracePt t="5169" x="1268413" y="2851150"/>
          <p14:tracePt t="5175" x="1193800" y="2903538"/>
          <p14:tracePt t="5183" x="1068388" y="3000375"/>
          <p14:tracePt t="5191" x="960438" y="3086100"/>
          <p14:tracePt t="5199" x="874713" y="3160713"/>
          <p14:tracePt t="5207" x="788988" y="3206750"/>
          <p14:tracePt t="5214" x="760413" y="3235325"/>
          <p14:tracePt t="5223" x="714375" y="3279775"/>
          <p14:tracePt t="5230" x="663575" y="3303588"/>
          <p14:tracePt t="5238" x="639763" y="3332163"/>
          <p14:tracePt t="5246" x="617538" y="3354388"/>
          <p14:tracePt t="5254" x="588963" y="3354388"/>
          <p14:tracePt t="5272" x="588963" y="3365500"/>
          <p14:tracePt t="5500" x="600075" y="3365500"/>
          <p14:tracePt t="5508" x="628650" y="3365500"/>
          <p14:tracePt t="5517" x="639763" y="3354388"/>
          <p14:tracePt t="5523" x="674688" y="3332163"/>
          <p14:tracePt t="5531" x="685800" y="3332163"/>
          <p14:tracePt t="5539" x="736600" y="3303588"/>
          <p14:tracePt t="5547" x="771525" y="3292475"/>
          <p14:tracePt t="5555" x="811213" y="3268663"/>
          <p14:tracePt t="5563" x="846138" y="3257550"/>
          <p14:tracePt t="5570" x="885825" y="3235325"/>
          <p14:tracePt t="5579" x="908050" y="3217863"/>
          <p14:tracePt t="5588" x="931863" y="3194050"/>
          <p14:tracePt t="5594" x="960438" y="3171825"/>
          <p14:tracePt t="5603" x="982663" y="3160713"/>
          <p14:tracePt t="5610" x="993775" y="3149600"/>
          <p14:tracePt t="5621" x="993775" y="3132138"/>
          <p14:tracePt t="5626" x="1006475" y="3121025"/>
          <p14:tracePt t="5636" x="1006475" y="3108325"/>
          <p14:tracePt t="5642" x="1006475" y="3097213"/>
          <p14:tracePt t="5655" x="1006475" y="3086100"/>
          <p14:tracePt t="5658" x="1006475" y="3074988"/>
          <p14:tracePt t="5669" x="1006475" y="3057525"/>
          <p14:tracePt t="5673" x="1006475" y="3046413"/>
          <p14:tracePt t="5688" x="1006475" y="3035300"/>
          <p14:tracePt t="5690" x="1006475" y="3022600"/>
          <p14:tracePt t="5703" x="1006475" y="3000375"/>
          <p14:tracePt t="5705" x="1006475" y="2971800"/>
          <p14:tracePt t="5722" x="1006475" y="2936875"/>
          <p14:tracePt t="5729" x="1006475" y="2914650"/>
          <p14:tracePt t="5737" x="1017588" y="2886075"/>
          <p14:tracePt t="5745" x="1017588" y="2874963"/>
          <p14:tracePt t="5755" x="1035050" y="2851150"/>
          <p14:tracePt t="5761" x="1046163" y="2828925"/>
          <p14:tracePt t="5769" x="1057275" y="2800350"/>
          <p14:tracePt t="5777" x="1068388" y="2789238"/>
          <p14:tracePt t="5789" x="1068388" y="2778125"/>
          <p14:tracePt t="5805" x="1079500" y="2754313"/>
          <p14:tracePt t="5809" x="1079500" y="2743200"/>
          <p14:tracePt t="5819" x="1092200" y="2743200"/>
          <p14:tracePt t="5824" x="1092200" y="2725738"/>
          <p14:tracePt t="5840" x="1092200" y="2714625"/>
          <p14:tracePt t="5863" x="1092200" y="2703513"/>
          <p14:tracePt t="5888" x="1092200" y="2692400"/>
          <p14:tracePt t="5911" x="1092200" y="2679700"/>
          <p14:tracePt t="5935" x="1108075" y="2679700"/>
          <p14:tracePt t="5998" x="1120775" y="2692400"/>
          <p14:tracePt t="6014" x="1120775" y="2714625"/>
          <p14:tracePt t="6022" x="1120775" y="2725738"/>
          <p14:tracePt t="6030" x="1120775" y="2754313"/>
          <p14:tracePt t="6038" x="1120775" y="2765425"/>
          <p14:tracePt t="6045" x="1120775" y="2811463"/>
          <p14:tracePt t="6056" x="1120775" y="2828925"/>
          <p14:tracePt t="6061" x="1120775" y="2863850"/>
          <p14:tracePt t="6070" x="1120775" y="2914650"/>
          <p14:tracePt t="6077" x="1120775" y="2949575"/>
          <p14:tracePt t="6088" x="1120775" y="2989263"/>
          <p14:tracePt t="6093" x="1120775" y="3022600"/>
          <p14:tracePt t="6102" x="1120775" y="3074988"/>
          <p14:tracePt t="6109" x="1120775" y="3108325"/>
          <p14:tracePt t="6120" x="1120775" y="3171825"/>
          <p14:tracePt t="6125" x="1108075" y="3206750"/>
          <p14:tracePt t="6133" x="1108075" y="3257550"/>
          <p14:tracePt t="6140" x="1092200" y="3321050"/>
          <p14:tracePt t="6148" x="1079500" y="3365500"/>
          <p14:tracePt t="6156" x="1079500" y="3394075"/>
          <p14:tracePt t="6164" x="1079500" y="3463925"/>
          <p14:tracePt t="6172" x="1079500" y="3503613"/>
          <p14:tracePt t="6180" x="1079500" y="3536950"/>
          <p14:tracePt t="6188" x="1079500" y="3578225"/>
          <p14:tracePt t="6196" x="1079500" y="3640138"/>
          <p14:tracePt t="6204" x="1079500" y="3663950"/>
          <p14:tracePt t="6212" x="1079500" y="3725863"/>
          <p14:tracePt t="6221" x="1079500" y="3749675"/>
          <p14:tracePt t="6227" x="1079500" y="3783013"/>
          <p14:tracePt t="6237" x="1079500" y="3835400"/>
          <p14:tracePt t="6243" x="1068388" y="3868738"/>
          <p14:tracePt t="6255" x="1068388" y="3908425"/>
          <p14:tracePt t="6259" x="1068388" y="3954463"/>
          <p14:tracePt t="6270" x="1057275" y="3971925"/>
          <p14:tracePt t="6275" x="1057275" y="4006850"/>
          <p14:tracePt t="6288" x="1057275" y="4046538"/>
          <p14:tracePt t="6291" x="1057275" y="4079875"/>
          <p14:tracePt t="6303" x="1057275" y="4114800"/>
          <p14:tracePt t="6306" x="1057275" y="4154488"/>
          <p14:tracePt t="6322" x="1057275" y="4178300"/>
          <p14:tracePt t="6323" x="1057275" y="4200525"/>
          <p14:tracePt t="6337" x="1057275" y="4240213"/>
          <p14:tracePt t="6340" x="1057275" y="4264025"/>
          <p14:tracePt t="6355" x="1046163" y="4337050"/>
          <p14:tracePt t="6362" x="1046163" y="4360863"/>
          <p14:tracePt t="6370" x="1035050" y="4411663"/>
          <p14:tracePt t="6378" x="1035050" y="4435475"/>
          <p14:tracePt t="6388" x="1017588" y="4475163"/>
          <p14:tracePt t="6394" x="1017588" y="4497388"/>
          <p14:tracePt t="6404" x="1017588" y="4521200"/>
          <p14:tracePt t="6410" x="1006475" y="4549775"/>
          <p14:tracePt t="6421" x="1006475" y="4572000"/>
          <p14:tracePt t="6425" x="1006475" y="4583113"/>
          <p14:tracePt t="6441" x="1006475" y="4594225"/>
          <p14:tracePt t="6457" x="1006475" y="4606925"/>
          <p14:tracePt t="6489" x="1006475" y="4622800"/>
          <p14:tracePt t="6663" x="1006475" y="4606925"/>
          <p14:tracePt t="6679" x="1006475" y="4583113"/>
          <p14:tracePt t="6687" x="1017588" y="4572000"/>
          <p14:tracePt t="6695" x="1035050" y="4537075"/>
          <p14:tracePt t="6704" x="1046163" y="4497388"/>
          <p14:tracePt t="6711" x="1057275" y="4464050"/>
          <p14:tracePt t="6719" x="1068388" y="4411663"/>
          <p14:tracePt t="6726" x="1092200" y="4360863"/>
          <p14:tracePt t="6738" x="1108075" y="4303713"/>
          <p14:tracePt t="6742" x="1131888" y="4240213"/>
          <p14:tracePt t="6751" x="1143000" y="4178300"/>
          <p14:tracePt t="6758" x="1154113" y="4114800"/>
          <p14:tracePt t="6766" x="1165225" y="4057650"/>
          <p14:tracePt t="6774" x="1177925" y="3983038"/>
          <p14:tracePt t="6782" x="1193800" y="3921125"/>
          <p14:tracePt t="6790" x="1193800" y="3857625"/>
          <p14:tracePt t="6798" x="1206500" y="3822700"/>
          <p14:tracePt t="6806" x="1206500" y="3749675"/>
          <p14:tracePt t="6813" x="1206500" y="3686175"/>
          <p14:tracePt t="6821" x="1206500" y="3651250"/>
          <p14:tracePt t="6829" x="1206500" y="3611563"/>
          <p14:tracePt t="6838" x="1206500" y="3578225"/>
          <p14:tracePt t="6845" x="1206500" y="3503613"/>
          <p14:tracePt t="6857" x="1206500" y="3463925"/>
          <p14:tracePt t="6861" x="1206500" y="3417888"/>
          <p14:tracePt t="6870" x="1206500" y="3378200"/>
          <p14:tracePt t="6877" x="1228725" y="3332163"/>
          <p14:tracePt t="6889" x="1239838" y="3279775"/>
          <p14:tracePt t="6893" x="1250950" y="3235325"/>
          <p14:tracePt t="6904" x="1279525" y="3182938"/>
          <p14:tracePt t="6908" x="1292225" y="3149600"/>
          <p14:tracePt t="6921" x="1314450" y="3097213"/>
          <p14:tracePt t="6924" x="1325563" y="3074988"/>
          <p14:tracePt t="6937" x="1336675" y="3035300"/>
          <p14:tracePt t="6940" x="1354138" y="3000375"/>
          <p14:tracePt t="6955" x="1365250" y="2960688"/>
          <p14:tracePt t="6957" x="1377950" y="2936875"/>
          <p14:tracePt t="6970" x="1389063" y="2914650"/>
          <p14:tracePt t="6973" x="1400175" y="2886075"/>
          <p14:tracePt t="6988" x="1422400" y="2851150"/>
          <p14:tracePt t="6996" x="1422400" y="2828925"/>
          <p14:tracePt t="7004" x="1439863" y="2811463"/>
          <p14:tracePt t="7011" x="1439863" y="2789238"/>
          <p14:tracePt t="7022" x="1450975" y="2778125"/>
          <p14:tracePt t="7027" x="1450975" y="2765425"/>
          <p14:tracePt t="7037" x="1463675" y="2754313"/>
          <p14:tracePt t="7043" x="1463675" y="2725738"/>
          <p14:tracePt t="7059" x="1463675" y="2714625"/>
          <p14:tracePt t="7075" x="1463675" y="2703513"/>
          <p14:tracePt t="7088" x="1463675" y="2692400"/>
          <p14:tracePt t="7123" x="1463675" y="2679700"/>
          <p14:tracePt t="7209" x="1463675" y="2692400"/>
          <p14:tracePt t="7218" x="1463675" y="2703513"/>
          <p14:tracePt t="7225" x="1450975" y="2714625"/>
          <p14:tracePt t="7233" x="1450975" y="2725738"/>
          <p14:tracePt t="7241" x="1439863" y="2765425"/>
          <p14:tracePt t="7249" x="1422400" y="2778125"/>
          <p14:tracePt t="7257" x="1411288" y="2811463"/>
          <p14:tracePt t="7264" x="1389063" y="2840038"/>
          <p14:tracePt t="7273" x="1377950" y="2874963"/>
          <p14:tracePt t="7280" x="1354138" y="2925763"/>
          <p14:tracePt t="7288" x="1325563" y="2971800"/>
          <p14:tracePt t="7296" x="1303338" y="3035300"/>
          <p14:tracePt t="7305" x="1279525" y="3097213"/>
          <p14:tracePt t="7312" x="1239838" y="3160713"/>
          <p14:tracePt t="7321" x="1217613" y="3217863"/>
          <p14:tracePt t="7328" x="1193800" y="3279775"/>
          <p14:tracePt t="7338" x="1165225" y="3343275"/>
          <p14:tracePt t="7344" x="1165225" y="3365500"/>
          <p14:tracePt t="7354" x="1154113" y="3417888"/>
          <p14:tracePt t="7360" x="1143000" y="3451225"/>
          <p14:tracePt t="7372" x="1131888" y="3492500"/>
          <p14:tracePt t="7376" x="1131888" y="3514725"/>
          <p14:tracePt t="7387" x="1131888" y="3525838"/>
          <p14:tracePt t="7393" x="1131888" y="3536950"/>
          <p14:tracePt t="7404" x="1131888" y="3554413"/>
          <p14:tracePt t="7415" x="1131888" y="3565525"/>
          <p14:tracePt t="7423" x="1120775" y="3565525"/>
          <p14:tracePt t="7447" x="1120775" y="3554413"/>
          <p14:tracePt t="7455" x="1108075" y="3525838"/>
          <p14:tracePt t="7462" x="1108075" y="3503613"/>
          <p14:tracePt t="7471" x="1108075" y="3463925"/>
          <p14:tracePt t="7478" x="1108075" y="3440113"/>
          <p14:tracePt t="7488" x="1108075" y="3394075"/>
          <p14:tracePt t="7494" x="1108075" y="3354388"/>
          <p14:tracePt t="7502" x="1108075" y="3332163"/>
          <p14:tracePt t="7510" x="1108075" y="3292475"/>
          <p14:tracePt t="7521" x="1108075" y="3235325"/>
          <p14:tracePt t="7526" x="1108075" y="3206750"/>
          <p14:tracePt t="7535" x="1108075" y="3182938"/>
          <p14:tracePt t="7542" x="1108075" y="3149600"/>
          <p14:tracePt t="7549" x="1108075" y="3121025"/>
          <p14:tracePt t="7558" x="1108075" y="3086100"/>
          <p14:tracePt t="7565" x="1108075" y="3057525"/>
          <p14:tracePt t="7573" x="1108075" y="3035300"/>
          <p14:tracePt t="7581" x="1108075" y="3011488"/>
          <p14:tracePt t="7589" x="1108075" y="2989263"/>
          <p14:tracePt t="7597" x="1108075" y="2971800"/>
          <p14:tracePt t="7605" x="1108075" y="2949575"/>
          <p14:tracePt t="7613" x="1120775" y="2925763"/>
          <p14:tracePt t="7621" x="1120775" y="2914650"/>
          <p14:tracePt t="7629" x="1131888" y="2903538"/>
          <p14:tracePt t="7638" x="1131888" y="2886075"/>
          <p14:tracePt t="7644" x="1143000" y="2863850"/>
          <p14:tracePt t="7655" x="1143000" y="2851150"/>
          <p14:tracePt t="7660" x="1154113" y="2840038"/>
          <p14:tracePt t="7676" x="1165225" y="2828925"/>
          <p14:tracePt t="7688" x="1165225" y="2811463"/>
          <p14:tracePt t="7692" x="1177925" y="2811463"/>
          <p14:tracePt t="7705" x="1177925" y="2800350"/>
          <p14:tracePt t="7708" x="1193800" y="2800350"/>
          <p14:tracePt t="7977" x="1193800" y="2789238"/>
          <p14:tracePt t="7993" x="1193800" y="2778125"/>
          <p14:tracePt t="8008" x="1193800" y="2765425"/>
          <p14:tracePt t="8018" x="1177925" y="2765425"/>
          <p14:tracePt t="8024" x="1165225" y="2765425"/>
          <p14:tracePt t="8032" x="1154113" y="2765425"/>
          <p14:tracePt t="8040" x="1143000" y="2765425"/>
          <p14:tracePt t="8048" x="1120775" y="2765425"/>
          <p14:tracePt t="8056" x="1108075" y="2765425"/>
          <p14:tracePt t="8064" x="1079500" y="2765425"/>
          <p14:tracePt t="8072" x="1057275" y="2765425"/>
          <p14:tracePt t="8080" x="1035050" y="2765425"/>
          <p14:tracePt t="8088" x="1017588" y="2778125"/>
          <p14:tracePt t="8096" x="1006475" y="2778125"/>
          <p14:tracePt t="8105" x="982663" y="2789238"/>
          <p14:tracePt t="8112" x="971550" y="2789238"/>
          <p14:tracePt t="8119" x="960438" y="2800350"/>
          <p14:tracePt t="8127" x="931863" y="2800350"/>
          <p14:tracePt t="8138" x="920750" y="2811463"/>
          <p14:tracePt t="8143" x="908050" y="2811463"/>
          <p14:tracePt t="8153" x="896938" y="2828925"/>
          <p14:tracePt t="8170" x="896938" y="2840038"/>
          <p14:tracePt t="8175" x="885825" y="2840038"/>
          <p14:tracePt t="8193" x="885825" y="2851150"/>
          <p14:tracePt t="8222" x="885825" y="2863850"/>
          <p14:tracePt t="8230" x="896938" y="2863850"/>
          <p14:tracePt t="8246" x="908050" y="2874963"/>
          <p14:tracePt t="8262" x="920750" y="2874963"/>
          <p14:tracePt t="8278" x="931863" y="2886075"/>
          <p14:tracePt t="8301" x="949325" y="2903538"/>
          <p14:tracePt t="8309" x="949325" y="2914650"/>
          <p14:tracePt t="8325" x="949325" y="2925763"/>
          <p14:tracePt t="8333" x="949325" y="2936875"/>
          <p14:tracePt t="8341" x="960438" y="2936875"/>
          <p14:tracePt t="8349" x="960438" y="2949575"/>
          <p14:tracePt t="8357" x="960438" y="2960688"/>
          <p14:tracePt t="8373" x="971550" y="2971800"/>
          <p14:tracePt t="8389" x="971550" y="2989263"/>
          <p14:tracePt t="8396" x="971550" y="3000375"/>
          <p14:tracePt t="8405" x="971550" y="3011488"/>
          <p14:tracePt t="8412" x="971550" y="3022600"/>
          <p14:tracePt t="8428" x="982663" y="3035300"/>
          <p14:tracePt t="8436" x="982663" y="3057525"/>
          <p14:tracePt t="8444" x="982663" y="3074988"/>
          <p14:tracePt t="8455" x="982663" y="3086100"/>
          <p14:tracePt t="8460" x="982663" y="3108325"/>
          <p14:tracePt t="8471" x="982663" y="3121025"/>
          <p14:tracePt t="8476" x="982663" y="3149600"/>
          <p14:tracePt t="8484" x="982663" y="3171825"/>
          <p14:tracePt t="8491" x="982663" y="3194050"/>
          <p14:tracePt t="8499" x="993775" y="3217863"/>
          <p14:tracePt t="8507" x="993775" y="3235325"/>
          <p14:tracePt t="8515" x="993775" y="3257550"/>
          <p14:tracePt t="8523" x="993775" y="3279775"/>
          <p14:tracePt t="8531" x="993775" y="3303588"/>
          <p14:tracePt t="8539" x="993775" y="3321050"/>
          <p14:tracePt t="8547" x="1006475" y="3332163"/>
          <p14:tracePt t="8555" x="1006475" y="3343275"/>
          <p14:tracePt t="8563" x="1006475" y="3354388"/>
          <p14:tracePt t="8572" x="1006475" y="3365500"/>
          <p14:tracePt t="8578" x="1006475" y="3378200"/>
          <p14:tracePt t="8588" x="1006475" y="3394075"/>
          <p14:tracePt t="8605" x="1006475" y="3406775"/>
          <p14:tracePt t="8618" x="1006475" y="3417888"/>
          <p14:tracePt t="8637" x="1006475" y="3429000"/>
          <p14:tracePt t="8642" x="1006475" y="3440113"/>
          <p14:tracePt t="8658" x="1006475" y="3451225"/>
          <p14:tracePt t="8674" x="1006475" y="3463925"/>
          <p14:tracePt t="8681" x="1006475" y="3479800"/>
          <p14:tracePt t="8689" x="1006475" y="3492500"/>
          <p14:tracePt t="8697" x="1006475" y="3503613"/>
          <p14:tracePt t="8705" x="1006475" y="3514725"/>
          <p14:tracePt t="8713" x="1006475" y="3525838"/>
          <p14:tracePt t="8721" x="1006475" y="3554413"/>
          <p14:tracePt t="8729" x="1006475" y="3565525"/>
          <p14:tracePt t="8737" x="1006475" y="3589338"/>
          <p14:tracePt t="8745" x="1006475" y="3611563"/>
          <p14:tracePt t="8755" x="993775" y="3640138"/>
          <p14:tracePt t="8760" x="993775" y="3651250"/>
          <p14:tracePt t="8769" x="982663" y="3675063"/>
          <p14:tracePt t="8776" x="971550" y="3697288"/>
          <p14:tracePt t="8787" x="960438" y="3736975"/>
          <p14:tracePt t="8792" x="960438" y="3749675"/>
          <p14:tracePt t="8801" x="949325" y="3771900"/>
          <p14:tracePt t="8808" x="931863" y="3800475"/>
          <p14:tracePt t="8816" x="931863" y="3811588"/>
          <p14:tracePt t="8824" x="920750" y="3835400"/>
          <p14:tracePt t="8831" x="920750" y="3857625"/>
          <p14:tracePt t="8840" x="908050" y="3868738"/>
          <p14:tracePt t="8847" x="908050" y="3897313"/>
          <p14:tracePt t="8856" x="908050" y="3908425"/>
          <p14:tracePt t="8863" x="908050" y="3921125"/>
          <p14:tracePt t="8872" x="908050" y="3943350"/>
          <p14:tracePt t="8888" x="908050" y="3954463"/>
          <p14:tracePt t="8895" x="908050" y="3971925"/>
          <p14:tracePt t="8903" x="908050" y="3983038"/>
          <p14:tracePt t="8921" x="908050" y="3994150"/>
          <p14:tracePt t="8935" x="908050" y="4006850"/>
          <p14:tracePt t="8966" x="908050" y="4017963"/>
          <p14:tracePt t="8998" x="908050" y="4029075"/>
          <p14:tracePt t="9006" x="920750" y="4029075"/>
          <p14:tracePt t="9029" x="920750" y="4046538"/>
          <p14:tracePt t="9045" x="920750" y="4057650"/>
          <p14:tracePt t="9053" x="920750" y="4068763"/>
          <p14:tracePt t="9070" x="920750" y="4079875"/>
          <p14:tracePt t="9077" x="920750" y="4092575"/>
          <p14:tracePt t="9085" x="920750" y="4103688"/>
          <p14:tracePt t="9093" x="920750" y="4114800"/>
          <p14:tracePt t="9108" x="920750" y="4132263"/>
          <p14:tracePt t="9124" x="920750" y="4143375"/>
          <p14:tracePt t="9156" x="920750" y="4154488"/>
          <p14:tracePt t="9536" x="931863" y="4154488"/>
          <p14:tracePt t="9544" x="960438" y="4143375"/>
          <p14:tracePt t="9552" x="982663" y="4114800"/>
          <p14:tracePt t="9560" x="1017588" y="4103688"/>
          <p14:tracePt t="9571" x="1046163" y="4079875"/>
          <p14:tracePt t="9576" x="1079500" y="4057650"/>
          <p14:tracePt t="9584" x="1120775" y="4029075"/>
          <p14:tracePt t="9592" x="1165225" y="4006850"/>
          <p14:tracePt t="9599" x="1239838" y="3971925"/>
          <p14:tracePt t="9607" x="1325563" y="3921125"/>
          <p14:tracePt t="9615" x="1400175" y="3886200"/>
          <p14:tracePt t="9623" x="1474788" y="3846513"/>
          <p14:tracePt t="9631" x="1536700" y="3822700"/>
          <p14:tracePt t="9639" x="1582738" y="3800475"/>
          <p14:tracePt t="9647" x="1635125" y="3771900"/>
          <p14:tracePt t="9656" x="1697038" y="3760788"/>
          <p14:tracePt t="9663" x="1760538" y="3736975"/>
          <p14:tracePt t="9673" x="1806575" y="3725863"/>
          <p14:tracePt t="9679" x="1868488" y="3697288"/>
          <p14:tracePt t="9689" x="1914525" y="3675063"/>
          <p14:tracePt t="9694" x="1989138" y="3651250"/>
          <p14:tracePt t="9706" x="2051050" y="3611563"/>
          <p14:tracePt t="9710" x="2125663" y="3578225"/>
          <p14:tracePt t="9723" x="2189163" y="3554413"/>
          <p14:tracePt t="50041" x="2178050" y="3525838"/>
          <p14:tracePt t="50045" x="2160588" y="3514725"/>
          <p14:tracePt t="50057" x="2149475" y="3492500"/>
          <p14:tracePt t="50061" x="2136775" y="3479800"/>
          <p14:tracePt t="50075" x="2136775" y="3451225"/>
          <p14:tracePt t="50076" x="2125663" y="3440113"/>
          <p14:tracePt t="50085" x="2125663" y="3429000"/>
          <p14:tracePt t="50092" x="2114550" y="3429000"/>
          <p14:tracePt t="50099" x="2114550" y="3417888"/>
          <p14:tracePt t="50107" x="2103438" y="3406775"/>
          <p14:tracePt t="50115" x="2092325" y="3394075"/>
          <p14:tracePt t="50123" x="2074863" y="3365500"/>
          <p14:tracePt t="50131" x="2051050" y="3354388"/>
          <p14:tracePt t="50140" x="2039938" y="3343275"/>
          <p14:tracePt t="50147" x="2017713" y="3321050"/>
          <p14:tracePt t="50157" x="2006600" y="3303588"/>
          <p14:tracePt t="50163" x="1978025" y="3279775"/>
          <p14:tracePt t="50173" x="1954213" y="3268663"/>
          <p14:tracePt t="50178" x="1943100" y="3246438"/>
          <p14:tracePt t="50194" x="1914525" y="3217863"/>
          <p14:tracePt t="50196" x="1914525" y="3206750"/>
          <p14:tracePt t="50207" x="1892300" y="3171825"/>
          <p14:tracePt t="50211" x="1892300" y="3149600"/>
          <p14:tracePt t="50223" x="1892300" y="3108325"/>
          <p14:tracePt t="50226" x="1892300" y="3074988"/>
          <p14:tracePt t="50240" x="1903413" y="3035300"/>
          <p14:tracePt t="50242" x="1931988" y="2989263"/>
          <p14:tracePt t="50257" x="1965325" y="2949575"/>
          <p14:tracePt t="50258" x="2006600" y="2903538"/>
          <p14:tracePt t="50266" x="2039938" y="2863850"/>
          <p14:tracePt t="50274" x="2074863" y="2811463"/>
          <p14:tracePt t="50281" x="2136775" y="2765425"/>
          <p14:tracePt t="50290" x="2251075" y="2692400"/>
          <p14:tracePt t="50297" x="2336800" y="2640013"/>
          <p14:tracePt t="50307" x="2382838" y="2606675"/>
          <p14:tracePt t="50313" x="2479675" y="2565400"/>
          <p14:tracePt t="50323" x="2582863" y="2520950"/>
          <p14:tracePt t="50329" x="2692400" y="2479675"/>
          <p14:tracePt t="50340" x="2789238" y="2446338"/>
          <p14:tracePt t="50345" x="2874963" y="2411413"/>
          <p14:tracePt t="50357" x="2971800" y="2382838"/>
          <p14:tracePt t="50361" x="3074988" y="2360613"/>
          <p14:tracePt t="50374" x="3160713" y="2320925"/>
          <p14:tracePt t="50376" x="3246438" y="2308225"/>
          <p14:tracePt t="50390" x="3332163" y="2297113"/>
          <p14:tracePt t="50392" x="3406775" y="2286000"/>
          <p14:tracePt t="50407" x="3479800" y="2286000"/>
          <p14:tracePt t="50409" x="3503613" y="2286000"/>
          <p14:tracePt t="50424" x="3554413" y="2286000"/>
          <p14:tracePt t="50424" x="3611563" y="2286000"/>
          <p14:tracePt t="50432" x="3651250" y="2286000"/>
          <p14:tracePt t="50440" x="3686175" y="2297113"/>
          <p14:tracePt t="50448" x="3725863" y="2320925"/>
          <p14:tracePt t="50457" x="3760788" y="2360613"/>
          <p14:tracePt t="50463" x="3800475" y="2382838"/>
          <p14:tracePt t="50474" x="3846513" y="2422525"/>
          <p14:tracePt t="50479" x="3897313" y="2468563"/>
          <p14:tracePt t="50490" x="3943350" y="2520950"/>
          <p14:tracePt t="50495" x="4006850" y="2582863"/>
          <p14:tracePt t="50507" x="4046538" y="2640013"/>
          <p14:tracePt t="50511" x="4092575" y="2714625"/>
          <p14:tracePt t="50524" x="4143375" y="2789238"/>
          <p14:tracePt t="50527" x="4178300" y="2851150"/>
          <p14:tracePt t="50540" x="4217988" y="2925763"/>
          <p14:tracePt t="50542" x="4229100" y="3000375"/>
          <p14:tracePt t="50557" x="4240213" y="3086100"/>
          <p14:tracePt t="50559" x="4251325" y="3171825"/>
          <p14:tracePt t="50574" x="4251325" y="3257550"/>
          <p14:tracePt t="50575" x="4251325" y="3343275"/>
          <p14:tracePt t="50582" x="4251325" y="3429000"/>
          <p14:tracePt t="50591" x="4251325" y="3514725"/>
          <p14:tracePt t="50598" x="4251325" y="3578225"/>
          <p14:tracePt t="50607" x="4251325" y="3622675"/>
          <p14:tracePt t="50614" x="4251325" y="3663950"/>
          <p14:tracePt t="50843" x="4264025" y="3640138"/>
          <p14:tracePt t="50852" x="4275138" y="3622675"/>
          <p14:tracePt t="50859" x="4292600" y="3600450"/>
          <p14:tracePt t="50870" x="4303713" y="3578225"/>
          <p14:tracePt t="50875" x="4314825" y="3554413"/>
          <p14:tracePt t="50883" x="4325938" y="3514725"/>
          <p14:tracePt t="50891" x="4349750" y="3479800"/>
          <p14:tracePt t="50899" x="4378325" y="3417888"/>
          <p14:tracePt t="50907" x="4400550" y="3378200"/>
          <p14:tracePt t="50915" x="4411663" y="3343275"/>
          <p14:tracePt t="50924" x="4422775" y="3303588"/>
          <p14:tracePt t="50930" x="4435475" y="3268663"/>
          <p14:tracePt t="50941" x="4435475" y="3235325"/>
          <p14:tracePt t="50946" x="4446588" y="3194050"/>
          <p14:tracePt t="50957" x="4446588" y="3160713"/>
          <p14:tracePt t="50962" x="4446588" y="3132138"/>
          <p14:tracePt t="50974" x="4446588" y="3108325"/>
          <p14:tracePt t="50978" x="4435475" y="3097213"/>
          <p14:tracePt t="50990" x="4411663" y="3074988"/>
          <p14:tracePt t="50996" x="4400550" y="3057525"/>
          <p14:tracePt t="51007" x="4378325" y="3035300"/>
          <p14:tracePt t="51010" x="4360863" y="3022600"/>
          <p14:tracePt t="51024" x="4349750" y="3022600"/>
          <p14:tracePt t="51026" x="4337050" y="3011488"/>
          <p14:tracePt t="51042" x="4325938" y="3000375"/>
          <p14:tracePt t="51058" x="4325938" y="2989263"/>
          <p14:tracePt t="51105" x="4337050" y="2989263"/>
          <p14:tracePt t="51144" x="4349750" y="2989263"/>
          <p14:tracePt t="51200" x="4349750" y="2971800"/>
          <p14:tracePt t="51208" x="4349750" y="2960688"/>
          <p14:tracePt t="51224" x="4349750" y="2949575"/>
          <p14:tracePt t="51231" x="4349750" y="2936875"/>
          <p14:tracePt t="51247" x="4349750" y="2925763"/>
          <p14:tracePt t="51263" x="4349750" y="2914650"/>
          <p14:tracePt t="51271" x="4325938" y="2914650"/>
          <p14:tracePt t="51279" x="4314825" y="2914650"/>
          <p14:tracePt t="51287" x="4303713" y="2914650"/>
          <p14:tracePt t="51295" x="4292600" y="2903538"/>
          <p14:tracePt t="51304" x="4275138" y="2903538"/>
          <p14:tracePt t="51311" x="4264025" y="2903538"/>
          <p14:tracePt t="51326" x="4251325" y="2903538"/>
          <p14:tracePt t="51382" x="4251325" y="2914650"/>
          <p14:tracePt t="51437" x="4264025" y="2914650"/>
          <p14:tracePt t="51445" x="4275138" y="2914650"/>
          <p14:tracePt t="51453" x="4292600" y="2914650"/>
          <p14:tracePt t="51461" x="4314825" y="2914650"/>
          <p14:tracePt t="51469" x="4325938" y="2914650"/>
          <p14:tracePt t="51477" x="4337050" y="2903538"/>
          <p14:tracePt t="51487" x="4360863" y="2886075"/>
          <p14:tracePt t="51493" x="4389438" y="2874963"/>
          <p14:tracePt t="51501" x="4422775" y="2874963"/>
          <p14:tracePt t="51509" x="4446588" y="2851150"/>
          <p14:tracePt t="51517" x="4486275" y="2851150"/>
          <p14:tracePt t="51525" x="4521200" y="2840038"/>
          <p14:tracePt t="51532" x="4560888" y="2828925"/>
          <p14:tracePt t="51541" x="4606925" y="2811463"/>
          <p14:tracePt t="51548" x="4635500" y="2811463"/>
          <p14:tracePt t="51558" x="4697413" y="2800350"/>
          <p14:tracePt t="51564" x="4732338" y="2789238"/>
          <p14:tracePt t="51574" x="4783138" y="2778125"/>
          <p14:tracePt t="51580" x="4829175" y="2778125"/>
          <p14:tracePt t="51591" x="4879975" y="2765425"/>
          <p14:tracePt t="51595" x="4903788" y="2765425"/>
          <p14:tracePt t="51608" x="4943475" y="2754313"/>
          <p14:tracePt t="51612" x="4978400" y="2754313"/>
          <p14:tracePt t="51624" x="5000625" y="2754313"/>
          <p14:tracePt t="51627" x="5011738" y="2754313"/>
          <p14:tracePt t="51641" x="5029200" y="2743200"/>
          <p14:tracePt t="51644" x="5040313" y="2743200"/>
          <p14:tracePt t="51658" x="5051425" y="2743200"/>
          <p14:tracePt t="51675" x="5064125" y="2725738"/>
          <p14:tracePt t="51698" x="5075238" y="2714625"/>
          <p14:tracePt t="51714" x="5086350" y="2714625"/>
          <p14:tracePt t="51738" x="5097463" y="2703513"/>
          <p14:tracePt t="51770" x="5097463" y="2692400"/>
          <p14:tracePt t="51778" x="5114925" y="2692400"/>
          <p14:tracePt t="51797" x="5114925" y="2679700"/>
          <p14:tracePt t="51818" x="5126038" y="2668588"/>
          <p14:tracePt t="51833" x="5137150" y="2657475"/>
          <p14:tracePt t="51849" x="5137150" y="2640013"/>
          <p14:tracePt t="51858" x="5149850" y="2640013"/>
          <p14:tracePt t="51873" x="5160963" y="2628900"/>
          <p14:tracePt t="51880" x="5160963" y="2617788"/>
          <p14:tracePt t="51889" x="5172075" y="2606675"/>
          <p14:tracePt t="51896" x="5172075" y="2593975"/>
          <p14:tracePt t="51904" x="5189538" y="2593975"/>
          <p14:tracePt t="51912" x="5189538" y="2582863"/>
          <p14:tracePt t="51921" x="5189538" y="2565400"/>
          <p14:tracePt t="51928" x="5200650" y="2543175"/>
          <p14:tracePt t="51936" x="5200650" y="2532063"/>
          <p14:tracePt t="51944" x="5200650" y="2520950"/>
          <p14:tracePt t="51954" x="5211763" y="2508250"/>
          <p14:tracePt t="51960" x="5211763" y="2497138"/>
          <p14:tracePt t="51968" x="5211763" y="2479675"/>
          <p14:tracePt t="51976" x="5211763" y="2468563"/>
          <p14:tracePt t="51987" x="5211763" y="2457450"/>
          <p14:tracePt t="51999" x="5211763" y="2446338"/>
          <p14:tracePt t="52015" x="5222875" y="2435225"/>
          <p14:tracePt t="52039" x="5235575" y="2435225"/>
          <p14:tracePt t="52047" x="5235575" y="2422525"/>
          <p14:tracePt t="52063" x="5246688" y="2422525"/>
          <p14:tracePt t="52078" x="5257800" y="2422525"/>
          <p14:tracePt t="52094" x="5275263" y="2422525"/>
          <p14:tracePt t="52110" x="5286375" y="2435225"/>
          <p14:tracePt t="52118" x="5297488" y="2435225"/>
          <p14:tracePt t="52126" x="5308600" y="2446338"/>
          <p14:tracePt t="52137" x="5321300" y="2457450"/>
          <p14:tracePt t="52150" x="5343525" y="2468563"/>
          <p14:tracePt t="52158" x="5360988" y="2479675"/>
          <p14:tracePt t="52165" x="5383213" y="2497138"/>
          <p14:tracePt t="52174" x="5407025" y="2520950"/>
          <p14:tracePt t="52181" x="5446713" y="2532063"/>
          <p14:tracePt t="52189" x="5480050" y="2554288"/>
          <p14:tracePt t="52197" x="5532438" y="2565400"/>
          <p14:tracePt t="52205" x="5565775" y="2593975"/>
          <p14:tracePt t="52213" x="5618163" y="2628900"/>
          <p14:tracePt t="52221" x="5680075" y="2657475"/>
          <p14:tracePt t="52229" x="5726113" y="2692400"/>
          <p14:tracePt t="52237" x="5778500" y="2714625"/>
          <p14:tracePt t="52245" x="5811838" y="2743200"/>
          <p14:tracePt t="52253" x="5840413" y="2765425"/>
          <p14:tracePt t="52260" x="5897563" y="2811463"/>
          <p14:tracePt t="52271" x="5926138" y="2840038"/>
          <p14:tracePt t="52276" x="5937250" y="2863850"/>
          <p14:tracePt t="52285" x="5983288" y="2903538"/>
          <p14:tracePt t="52292" x="5994400" y="2914650"/>
          <p14:tracePt t="52304" x="6035675" y="2949575"/>
          <p14:tracePt t="52308" x="6057900" y="2971800"/>
          <p14:tracePt t="52319" x="6069013" y="3000375"/>
          <p14:tracePt t="52325" x="6097588" y="3022600"/>
          <p14:tracePt t="52335" x="6108700" y="3046413"/>
          <p14:tracePt t="52342" x="6132513" y="3074988"/>
          <p14:tracePt t="52355" x="6143625" y="3086100"/>
          <p14:tracePt t="52358" x="6154738" y="3108325"/>
          <p14:tracePt t="52369" x="6154738" y="3121025"/>
          <p14:tracePt t="52375" x="6172200" y="3149600"/>
          <p14:tracePt t="52388" x="6172200" y="3182938"/>
          <p14:tracePt t="52395" x="6172200" y="3206750"/>
          <p14:tracePt t="52403" x="6172200" y="3217863"/>
          <p14:tracePt t="52411" x="6172200" y="3235325"/>
          <p14:tracePt t="52421" x="6172200" y="3257550"/>
          <p14:tracePt t="52427" x="6172200" y="3268663"/>
          <p14:tracePt t="52435" x="6172200" y="3279775"/>
          <p14:tracePt t="52442" x="6172200" y="3292475"/>
          <p14:tracePt t="52454" x="6172200" y="3303588"/>
          <p14:tracePt t="52458" x="6172200" y="3321050"/>
          <p14:tracePt t="52469" x="6172200" y="3332163"/>
          <p14:tracePt t="52476" x="6172200" y="3343275"/>
          <p14:tracePt t="52488" x="6172200" y="3354388"/>
          <p14:tracePt t="52492" x="6172200" y="3365500"/>
          <p14:tracePt t="52502" x="6183313" y="3365500"/>
          <p14:tracePt t="52508" x="6183313" y="3378200"/>
          <p14:tracePt t="52522" x="6183313" y="3394075"/>
          <p14:tracePt t="52537" x="6183313" y="3406775"/>
          <p14:tracePt t="52554" x="6194425" y="3417888"/>
          <p14:tracePt t="52577" x="6194425" y="3429000"/>
          <p14:tracePt t="52587" x="6207125" y="3429000"/>
          <p14:tracePt t="52604" x="6207125" y="3440113"/>
          <p14:tracePt t="52625" x="6218238" y="3440113"/>
          <p14:tracePt t="52632" x="6218238" y="3451225"/>
          <p14:tracePt t="52656" x="6218238" y="3463925"/>
          <p14:tracePt t="52664" x="6229350" y="3463925"/>
          <p14:tracePt t="52704" x="6229350" y="3479800"/>
          <p14:tracePt t="52712" x="6240463" y="3479800"/>
          <p14:tracePt t="52814" x="6229350" y="3463925"/>
          <p14:tracePt t="52823" x="6207125" y="3463925"/>
          <p14:tracePt t="52830" x="6172200" y="3451225"/>
          <p14:tracePt t="52838" x="6132513" y="3440113"/>
          <p14:tracePt t="52846" x="6086475" y="3440113"/>
          <p14:tracePt t="52854" x="6035675" y="3440113"/>
          <p14:tracePt t="52862" x="5961063" y="3440113"/>
          <p14:tracePt t="52870" x="5822950" y="3440113"/>
          <p14:tracePt t="52878" x="5778500" y="3440113"/>
          <p14:tracePt t="52887" x="5664200" y="3440113"/>
          <p14:tracePt t="52893" x="5565775" y="3440113"/>
          <p14:tracePt t="52902" x="5480050" y="3440113"/>
          <p14:tracePt t="52910" x="5394325" y="3440113"/>
          <p14:tracePt t="52921" x="5321300" y="3440113"/>
          <p14:tracePt t="52925" x="5235575" y="3451225"/>
          <p14:tracePt t="52933" x="5172075" y="3479800"/>
          <p14:tracePt t="52942" x="5097463" y="3492500"/>
          <p14:tracePt t="52949" x="5051425" y="3503613"/>
          <p14:tracePt t="52957" x="4989513" y="3525838"/>
          <p14:tracePt t="52965" x="4943475" y="3536950"/>
          <p14:tracePt t="52973" x="4914900" y="3554413"/>
          <p14:tracePt t="52981" x="4879975" y="3565525"/>
          <p14:tracePt t="52989" x="4840288" y="3589338"/>
          <p14:tracePt t="52996" x="4806950" y="3600450"/>
          <p14:tracePt t="53004" x="4765675" y="3611563"/>
          <p14:tracePt t="53012" x="4732338" y="3622675"/>
          <p14:tracePt t="53021" x="4708525" y="3651250"/>
          <p14:tracePt t="53028" x="4679950" y="3651250"/>
          <p14:tracePt t="53036" x="4657725" y="3663950"/>
          <p14:tracePt t="53044" x="4646613" y="3675063"/>
          <p14:tracePt t="53054" x="4622800" y="3675063"/>
          <p14:tracePt t="53060" x="4606925" y="3686175"/>
          <p14:tracePt t="53069" x="4594225" y="3697288"/>
          <p14:tracePt t="53076" x="4583113" y="3708400"/>
          <p14:tracePt t="53092" x="4572000" y="3725863"/>
          <p14:tracePt t="53102" x="4572000" y="3736975"/>
          <p14:tracePt t="53109" x="4572000" y="3749675"/>
          <p14:tracePt t="53126" x="4572000" y="3760788"/>
          <p14:tracePt t="53153" x="4572000" y="3771900"/>
          <p14:tracePt t="53202" x="4572000" y="3760788"/>
          <p14:tracePt t="53210" x="4572000" y="3749675"/>
          <p14:tracePt t="53218" x="4572000" y="3736975"/>
          <p14:tracePt t="53226" x="4560888" y="3725863"/>
          <p14:tracePt t="53237" x="4560888" y="3697288"/>
          <p14:tracePt t="53242" x="4560888" y="3686175"/>
          <p14:tracePt t="53250" x="4560888" y="3651250"/>
          <p14:tracePt t="53258" x="4560888" y="3622675"/>
          <p14:tracePt t="53265" x="4560888" y="3589338"/>
          <p14:tracePt t="53274" x="4549775" y="3536950"/>
          <p14:tracePt t="53281" x="4549775" y="3503613"/>
          <p14:tracePt t="53289" x="4521200" y="3451225"/>
          <p14:tracePt t="53298" x="4497388" y="3406775"/>
          <p14:tracePt t="53306" x="4475163" y="3354388"/>
          <p14:tracePt t="53313" x="4435475" y="3292475"/>
          <p14:tracePt t="53321" x="4411663" y="3246438"/>
          <p14:tracePt t="53329" x="4378325" y="3194050"/>
          <p14:tracePt t="53338" x="4337050" y="3132138"/>
          <p14:tracePt t="53345" x="4314825" y="3086100"/>
          <p14:tracePt t="53353" x="4292600" y="3022600"/>
          <p14:tracePt t="53361" x="4264025" y="2971800"/>
          <p14:tracePt t="53371" x="4251325" y="2925763"/>
          <p14:tracePt t="53377" x="4251325" y="2903538"/>
          <p14:tracePt t="53385" x="4240213" y="2811463"/>
          <p14:tracePt t="53393" x="4240213" y="2789238"/>
          <p14:tracePt t="53403" x="4240213" y="2754313"/>
          <p14:tracePt t="53409" x="4240213" y="2714625"/>
          <p14:tracePt t="53421" x="4240213" y="2692400"/>
          <p14:tracePt t="53426" x="4251325" y="2668588"/>
          <p14:tracePt t="53435" x="4264025" y="2640013"/>
          <p14:tracePt t="53443" x="4275138" y="2628900"/>
          <p14:tracePt t="53455" x="4275138" y="2617788"/>
          <p14:tracePt t="53463" x="4292600" y="2606675"/>
          <p14:tracePt t="53685" x="4325938" y="2606675"/>
          <p14:tracePt t="53693" x="4411663" y="2606675"/>
          <p14:tracePt t="53704" x="4497388" y="2606675"/>
          <p14:tracePt t="53709" x="4622800" y="2606675"/>
          <p14:tracePt t="53717" x="4868863" y="2617788"/>
          <p14:tracePt t="53725" x="4965700" y="2628900"/>
          <p14:tracePt t="53733" x="5189538" y="2657475"/>
          <p14:tracePt t="53740" x="5407025" y="2668588"/>
          <p14:tracePt t="53748" x="5651500" y="2703513"/>
          <p14:tracePt t="53756" x="5886450" y="2743200"/>
          <p14:tracePt t="53764" x="6086475" y="2778125"/>
          <p14:tracePt t="53773" x="6154738" y="2789238"/>
          <p14:tracePt t="53780" x="6292850" y="2840038"/>
          <p14:tracePt t="53788" x="6343650" y="2863850"/>
          <p14:tracePt t="53796" x="6429375" y="2903538"/>
          <p14:tracePt t="53804" x="6486525" y="2925763"/>
          <p14:tracePt t="53812" x="6515100" y="2949575"/>
          <p14:tracePt t="53820" x="6550025" y="3000375"/>
          <p14:tracePt t="53828" x="6550025" y="3022600"/>
          <p14:tracePt t="53837" x="6550025" y="3046413"/>
          <p14:tracePt t="53844" x="6537325" y="3086100"/>
          <p14:tracePt t="53852" x="6503988" y="3121025"/>
          <p14:tracePt t="53859" x="6464300" y="3171825"/>
          <p14:tracePt t="53871" x="6400800" y="3235325"/>
          <p14:tracePt t="53876" x="6354763" y="3279775"/>
          <p14:tracePt t="53885" x="6315075" y="3354388"/>
          <p14:tracePt t="53893" x="6269038" y="3429000"/>
          <p14:tracePt t="53904" x="6229350" y="3503613"/>
          <p14:tracePt t="53910" x="6207125" y="3565525"/>
          <p14:tracePt t="53919" x="6183313" y="3622675"/>
          <p14:tracePt t="53926" x="6172200" y="3686175"/>
          <p14:tracePt t="53939" x="6143625" y="3760788"/>
          <p14:tracePt t="53940" x="6132513" y="3811588"/>
          <p14:tracePt t="53946" x="6121400" y="3868738"/>
          <p14:tracePt t="53955" x="6097588" y="3921125"/>
          <p14:tracePt t="53962" x="6086475" y="3971925"/>
          <p14:tracePt t="53970" x="6057900" y="4017963"/>
          <p14:tracePt t="53978" x="6035675" y="4057650"/>
          <p14:tracePt t="53988" x="6022975" y="4079875"/>
          <p14:tracePt t="53994" x="5994400" y="4103688"/>
          <p14:tracePt t="54002" x="5972175" y="4143375"/>
          <p14:tracePt t="54010" x="5949950" y="4154488"/>
          <p14:tracePt t="54022" x="5897563" y="4189413"/>
          <p14:tracePt t="54032" x="5864225" y="4200525"/>
          <p14:tracePt t="54036" x="5822950" y="4200525"/>
          <p14:tracePt t="54043" x="5778500" y="4217988"/>
          <p14:tracePt t="54055" x="5703888" y="4217988"/>
          <p14:tracePt t="54060" x="5629275" y="4217988"/>
          <p14:tracePt t="54069" x="5492750" y="4217988"/>
          <p14:tracePt t="54077" x="5383213" y="4178300"/>
          <p14:tracePt t="54088" x="5275263" y="4132263"/>
          <p14:tracePt t="54093" x="5126038" y="4079875"/>
          <p14:tracePt t="54102" x="5000625" y="4017963"/>
          <p14:tracePt t="54110" x="4868863" y="3943350"/>
          <p14:tracePt t="54121" x="4583113" y="3811588"/>
          <p14:tracePt t="54129" x="4521200" y="3771900"/>
          <p14:tracePt t="54136" x="4389438" y="3708400"/>
          <p14:tracePt t="54144" x="4292600" y="3651250"/>
          <p14:tracePt t="54154" x="4200525" y="3600450"/>
          <p14:tracePt t="54160" x="4143375" y="3554413"/>
          <p14:tracePt t="54169" x="4114800" y="3536950"/>
          <p14:tracePt t="54178" x="4068763" y="3492500"/>
          <p14:tracePt t="54188" x="4006850" y="3429000"/>
          <p14:tracePt t="54193" x="4006850" y="3394075"/>
          <p14:tracePt t="54206" x="4006850" y="3354388"/>
          <p14:tracePt t="54210" x="4006850" y="3303588"/>
          <p14:tracePt t="54219" x="4068763" y="3268663"/>
          <p14:tracePt t="54227" x="4154488" y="3206750"/>
          <p14:tracePt t="54238" x="4275138" y="3160713"/>
          <p14:tracePt t="54243" x="4400550" y="3108325"/>
          <p14:tracePt t="54252" x="4560888" y="3057525"/>
          <p14:tracePt t="54260" x="4721225" y="3011488"/>
          <p14:tracePt t="54271" x="4892675" y="2989263"/>
          <p14:tracePt t="54272" x="4965700" y="2989263"/>
          <p14:tracePt t="54279" x="5114925" y="2960688"/>
          <p14:tracePt t="54287" x="5235575" y="2960688"/>
          <p14:tracePt t="54295" x="5360988" y="2960688"/>
          <p14:tracePt t="54304" x="5468938" y="2960688"/>
          <p14:tracePt t="54311" x="5554663" y="2960688"/>
          <p14:tracePt t="54319" x="5629275" y="2960688"/>
          <p14:tracePt t="54327" x="5664200" y="2971800"/>
          <p14:tracePt t="54338" x="5737225" y="3022600"/>
          <p14:tracePt t="54343" x="5749925" y="3035300"/>
          <p14:tracePt t="54352" x="5789613" y="3074988"/>
          <p14:tracePt t="54360" x="5811838" y="3097213"/>
          <p14:tracePt t="54371" x="5822950" y="3121025"/>
          <p14:tracePt t="54377" x="5822950" y="3149600"/>
          <p14:tracePt t="54385" x="5840413" y="3171825"/>
          <p14:tracePt t="54393" x="5840413" y="3206750"/>
          <p14:tracePt t="54404" x="5822950" y="3235325"/>
          <p14:tracePt t="54410" x="5800725" y="3257550"/>
          <p14:tracePt t="54419" x="5765800" y="3268663"/>
          <p14:tracePt t="54427" x="5726113" y="3292475"/>
          <p14:tracePt t="54438" x="5692775" y="3303588"/>
          <p14:tracePt t="54706" x="5680075" y="3303588"/>
          <p14:tracePt t="54714" x="5640388" y="3303588"/>
          <p14:tracePt t="54722" x="5607050" y="3303588"/>
          <p14:tracePt t="54730" x="5565775" y="3303588"/>
          <p14:tracePt t="54740" x="5532438" y="3303588"/>
          <p14:tracePt t="54746" x="5492750" y="3303588"/>
          <p14:tracePt t="54754" x="5457825" y="3303588"/>
          <p14:tracePt t="54762" x="5407025" y="3303588"/>
          <p14:tracePt t="54771" x="5343525" y="3321050"/>
          <p14:tracePt t="54778" x="5275263" y="3321050"/>
          <p14:tracePt t="54785" x="5211763" y="3321050"/>
          <p14:tracePt t="54794" x="5149850" y="3332163"/>
          <p14:tracePt t="54804" x="5086350" y="3332163"/>
          <p14:tracePt t="54810" x="5029200" y="3332163"/>
          <p14:tracePt t="54818" x="4954588" y="3343275"/>
          <p14:tracePt t="54825" x="4879975" y="3354388"/>
          <p14:tracePt t="54833" x="4794250" y="3354388"/>
          <p14:tracePt t="54841" x="4708525" y="3365500"/>
          <p14:tracePt t="54849" x="4646613" y="3365500"/>
          <p14:tracePt t="54857" x="4572000" y="3365500"/>
          <p14:tracePt t="54865" x="4549775" y="3365500"/>
          <p14:tracePt t="54873" x="4497388" y="3365500"/>
          <p14:tracePt t="54880" x="4446588" y="3365500"/>
          <p14:tracePt t="54888" x="4411663" y="3365500"/>
          <p14:tracePt t="54896" x="4389438" y="3365500"/>
          <p14:tracePt t="54904" x="4378325" y="3365500"/>
          <p14:tracePt t="54912" x="4360863" y="3354388"/>
          <p14:tracePt t="54920" x="4349750" y="3354388"/>
          <p14:tracePt t="54928" x="4349750" y="3343275"/>
          <p14:tracePt t="54938" x="4349750" y="3332163"/>
          <p14:tracePt t="54944" x="4349750" y="3303588"/>
          <p14:tracePt t="54952" x="4389438" y="3292475"/>
          <p14:tracePt t="54961" x="4422775" y="3268663"/>
          <p14:tracePt t="54971" x="4475163" y="3235325"/>
          <p14:tracePt t="54977" x="4537075" y="3206750"/>
          <p14:tracePt t="54985" x="4622800" y="3171825"/>
          <p14:tracePt t="54994" x="4679950" y="3149600"/>
          <p14:tracePt t="55004" x="4708525" y="3132138"/>
          <p14:tracePt t="55011" x="4754563" y="3108325"/>
          <p14:tracePt t="55019" x="4806950" y="3086100"/>
          <p14:tracePt t="55028" x="4840288" y="3074988"/>
          <p14:tracePt t="55038" x="4879975" y="3057525"/>
          <p14:tracePt t="55044" x="4926013" y="3046413"/>
          <p14:tracePt t="55053" x="4954588" y="3035300"/>
          <p14:tracePt t="55061" x="4989513" y="3035300"/>
          <p14:tracePt t="55071" x="5064125" y="3035300"/>
          <p14:tracePt t="55078" x="5097463" y="3035300"/>
          <p14:tracePt t="55086" x="5126038" y="3035300"/>
          <p14:tracePt t="55094" x="5189538" y="3035300"/>
          <p14:tracePt t="55105" x="5222875" y="3035300"/>
          <p14:tracePt t="55111" x="5257800" y="3035300"/>
          <p14:tracePt t="55119" x="5286375" y="3046413"/>
          <p14:tracePt t="55127" x="5321300" y="3074988"/>
          <p14:tracePt t="55138" x="5343525" y="3097213"/>
          <p14:tracePt t="55144" x="5360988" y="3132138"/>
          <p14:tracePt t="55152" x="5360988" y="3171825"/>
          <p14:tracePt t="55161" x="5372100" y="3235325"/>
          <p14:tracePt t="55171" x="5372100" y="3292475"/>
          <p14:tracePt t="55177" x="5372100" y="3354388"/>
          <p14:tracePt t="55185" x="5308600" y="3463925"/>
          <p14:tracePt t="55194" x="5246688" y="3554413"/>
          <p14:tracePt t="55205" x="5160963" y="3640138"/>
          <p14:tracePt t="55205" x="5064125" y="3725863"/>
          <p14:tracePt t="55213" x="5029200" y="3760788"/>
          <p14:tracePt t="55221" x="4926013" y="3846513"/>
          <p14:tracePt t="55229" x="4829175" y="3921125"/>
          <p14:tracePt t="55238" x="4743450" y="3983038"/>
          <p14:tracePt t="55245" x="4657725" y="4029075"/>
          <p14:tracePt t="55252" x="4572000" y="4068763"/>
          <p14:tracePt t="55261" x="4497388" y="4103688"/>
          <p14:tracePt t="55271" x="4422775" y="4132263"/>
          <p14:tracePt t="55278" x="4360863" y="4143375"/>
          <p14:tracePt t="55285" x="4292600" y="4154488"/>
          <p14:tracePt t="55294" x="4240213" y="4154488"/>
          <p14:tracePt t="55304" x="4200525" y="4154488"/>
          <p14:tracePt t="55311" x="4154488" y="4154488"/>
          <p14:tracePt t="55319" x="4114800" y="4154488"/>
          <p14:tracePt t="55328" x="4092575" y="4132263"/>
          <p14:tracePt t="55338" x="4079875" y="4103688"/>
          <p14:tracePt t="55344" x="4057650" y="4068763"/>
          <p14:tracePt t="55352" x="4057650" y="4017963"/>
          <p14:tracePt t="55361" x="4057650" y="3954463"/>
          <p14:tracePt t="55371" x="4057650" y="3897313"/>
          <p14:tracePt t="55372" x="4057650" y="3835400"/>
          <p14:tracePt t="55379" x="4057650" y="3771900"/>
          <p14:tracePt t="55387" x="4079875" y="3697288"/>
          <p14:tracePt t="55395" x="4103688" y="3640138"/>
          <p14:tracePt t="55404" x="4132263" y="3565525"/>
          <p14:tracePt t="55411" x="4154488" y="3492500"/>
          <p14:tracePt t="55419" x="4165600" y="3429000"/>
          <p14:tracePt t="55428" x="4189413" y="3365500"/>
          <p14:tracePt t="55438" x="4217988" y="3303588"/>
          <p14:tracePt t="55444" x="4229100" y="3292475"/>
          <p14:tracePt t="55452" x="4240213" y="3246438"/>
          <p14:tracePt t="55461" x="4251325" y="3194050"/>
          <p14:tracePt t="55471" x="4275138" y="3171825"/>
          <p14:tracePt t="55478" x="4303713" y="3121025"/>
          <p14:tracePt t="55485" x="4325938" y="3097213"/>
          <p14:tracePt t="55494" x="4360863" y="3074988"/>
          <p14:tracePt t="55504" x="4389438" y="3057525"/>
          <p14:tracePt t="55511" x="4422775" y="3046413"/>
          <p14:tracePt t="55519" x="4464050" y="3035300"/>
          <p14:tracePt t="55528" x="4486275" y="3022600"/>
          <p14:tracePt t="55538" x="4560888" y="3022600"/>
          <p14:tracePt t="55545" x="4622800" y="3011488"/>
          <p14:tracePt t="55555" x="4635500" y="3011488"/>
          <p14:tracePt t="55561" x="4679950" y="3011488"/>
          <p14:tracePt t="55569" x="4732338" y="3011488"/>
          <p14:tracePt t="55578" x="4783138" y="3011488"/>
          <p14:tracePt t="55588" x="4829175" y="3011488"/>
          <p14:tracePt t="55594" x="4879975" y="3035300"/>
          <p14:tracePt t="55602" x="4943475" y="3057525"/>
          <p14:tracePt t="55611" x="5000625" y="3074988"/>
          <p14:tracePt t="55621" x="5075238" y="3108325"/>
          <p14:tracePt t="55628" x="5137150" y="3132138"/>
          <p14:tracePt t="55635" x="5200650" y="3171825"/>
          <p14:tracePt t="55644" x="5257800" y="3206750"/>
          <p14:tracePt t="55655" x="5321300" y="3246438"/>
          <p14:tracePt t="55661" x="5360988" y="3268663"/>
          <p14:tracePt t="55669" x="5383213" y="3279775"/>
          <p14:tracePt t="55678" x="5407025" y="3321050"/>
          <p14:tracePt t="55687" x="5435600" y="3343275"/>
          <p14:tracePt t="55688" x="5457825" y="3365500"/>
          <p14:tracePt t="55696" x="5457825" y="3394075"/>
          <p14:tracePt t="55703" x="5468938" y="3417888"/>
          <p14:tracePt t="55712" x="5468938" y="3440113"/>
          <p14:tracePt t="55721" x="5468938" y="3451225"/>
          <p14:tracePt t="55728" x="5446713" y="3463925"/>
          <p14:tracePt t="55736" x="5383213" y="3492500"/>
          <p14:tracePt t="55745" x="5297488" y="3503613"/>
          <p14:tracePt t="55754" x="5200650" y="3514725"/>
          <p14:tracePt t="55761" x="5075238" y="3525838"/>
          <p14:tracePt t="55769" x="4926013" y="3536950"/>
          <p14:tracePt t="55779" x="4754563" y="3554413"/>
          <p14:tracePt t="55788" x="4606925" y="3554413"/>
          <p14:tracePt t="55795" x="4446588" y="3554413"/>
          <p14:tracePt t="55802" x="4303713" y="3554413"/>
          <p14:tracePt t="55812" x="4240213" y="3554413"/>
          <p14:tracePt t="55828" x="4006850" y="3525838"/>
          <p14:tracePt t="55831" x="3908425" y="3492500"/>
          <p14:tracePt t="55845" x="3822700" y="3479800"/>
          <p14:tracePt t="55847" x="3749675" y="3451225"/>
          <p14:tracePt t="55861" x="3725863" y="3440113"/>
          <p14:tracePt t="55862" x="3675063" y="3429000"/>
          <p14:tracePt t="55871" x="3640138" y="3417888"/>
          <p14:tracePt t="55878" x="3611563" y="3394075"/>
          <p14:tracePt t="55886" x="3600450" y="3394075"/>
          <p14:tracePt t="55895" x="3589338" y="3365500"/>
          <p14:tracePt t="55904" x="3589338" y="3354388"/>
          <p14:tracePt t="55911" x="3589338" y="3343275"/>
          <p14:tracePt t="55918" x="3622675" y="3321050"/>
          <p14:tracePt t="55928" x="3697288" y="3268663"/>
          <p14:tracePt t="55933" x="3783013" y="3235325"/>
          <p14:tracePt t="55945" x="3897313" y="3194050"/>
          <p14:tracePt t="55949" x="4017963" y="3160713"/>
          <p14:tracePt t="55961" x="4132263" y="3121025"/>
          <p14:tracePt t="55965" x="4264025" y="3074988"/>
          <p14:tracePt t="55978" x="4337050" y="3057525"/>
          <p14:tracePt t="55981" x="4464050" y="3022600"/>
          <p14:tracePt t="55995" x="4560888" y="3000375"/>
          <p14:tracePt t="55997" x="4657725" y="2971800"/>
          <p14:tracePt t="56012" x="4697413" y="2960688"/>
          <p14:tracePt t="56013" x="4754563" y="2949575"/>
          <p14:tracePt t="56020" x="4806950" y="2949575"/>
          <p14:tracePt t="56028" x="4840288" y="2949575"/>
          <p14:tracePt t="56038" x="4879975" y="2949575"/>
          <p14:tracePt t="56045" x="4914900" y="2949575"/>
          <p14:tracePt t="56052" x="4943475" y="2949575"/>
          <p14:tracePt t="56061" x="4965700" y="2949575"/>
          <p14:tracePt t="56071" x="4978400" y="2949575"/>
          <p14:tracePt t="56078" x="5000625" y="2960688"/>
          <p14:tracePt t="56087" x="5011738" y="2971800"/>
          <p14:tracePt t="56095" x="5029200" y="2989263"/>
          <p14:tracePt t="56099" x="5040313" y="3000375"/>
          <p14:tracePt t="56112" x="5051425" y="3022600"/>
          <p14:tracePt t="56115" x="5051425" y="3035300"/>
          <p14:tracePt t="56128" x="5051425" y="3057525"/>
          <p14:tracePt t="56131" x="5051425" y="3074988"/>
          <p14:tracePt t="56145" x="5051425" y="3086100"/>
          <p14:tracePt t="56148" x="5040313" y="3108325"/>
          <p14:tracePt t="56161" x="5011738" y="3121025"/>
          <p14:tracePt t="56164" x="5000625" y="3132138"/>
          <p14:tracePt t="56178" x="4954588" y="3160713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solidFill>
                  <a:srgbClr val="FFFF00"/>
                </a:solidFill>
              </a:rPr>
              <a:t>getType</a:t>
            </a:r>
            <a:r>
              <a:rPr lang="en-US" altLang="zh-TW" dirty="0">
                <a:solidFill>
                  <a:srgbClr val="FFFF00"/>
                </a:solidFill>
              </a:rPr>
              <a:t>()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27700" y="2052925"/>
            <a:ext cx="6711654" cy="4692432"/>
          </a:xfrm>
        </p:spPr>
        <p:txBody>
          <a:bodyPr>
            <a:normAutofit/>
          </a:bodyPr>
          <a:lstStyle/>
          <a:p>
            <a:r>
              <a:rPr lang="en-US" altLang="zh-TW" sz="2600" dirty="0" err="1"/>
              <a:t>Quadrilateral.getType</a:t>
            </a:r>
            <a:r>
              <a:rPr lang="en-US" altLang="zh-TW" sz="2600" dirty="0"/>
              <a:t>()</a:t>
            </a:r>
          </a:p>
          <a:p>
            <a:pPr marL="0" indent="0">
              <a:buNone/>
            </a:pPr>
            <a:r>
              <a:rPr lang="en-US" altLang="zh-TW" dirty="0"/>
              <a:t>Quadrilateral</a:t>
            </a:r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sz="2600" dirty="0" err="1"/>
              <a:t>Square.getType</a:t>
            </a:r>
            <a:r>
              <a:rPr lang="en-US" altLang="zh-TW" sz="2600" dirty="0"/>
              <a:t>()</a:t>
            </a:r>
          </a:p>
          <a:p>
            <a:pPr marL="0" indent="0">
              <a:buNone/>
            </a:pPr>
            <a:r>
              <a:rPr lang="en-US" altLang="zh-TW" dirty="0"/>
              <a:t>Quadrilateral-Parallelogram-Rectangle-Square</a:t>
            </a:r>
          </a:p>
          <a:p>
            <a:pPr marL="0" indent="0">
              <a:buNone/>
            </a:pPr>
            <a:r>
              <a:rPr lang="zh-TW" altLang="en-US" sz="1800" dirty="0">
                <a:solidFill>
                  <a:srgbClr val="FFFF00"/>
                </a:solidFill>
                <a:highlight>
                  <a:srgbClr val="000000"/>
                </a:highligh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請注意！上面這個字串必須由父類別們的</a:t>
            </a:r>
            <a:r>
              <a:rPr lang="en-US" altLang="zh-TW" sz="1800" dirty="0" err="1">
                <a:solidFill>
                  <a:srgbClr val="FFFF00"/>
                </a:solidFill>
                <a:highlight>
                  <a:srgbClr val="000000"/>
                </a:highligh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getType</a:t>
            </a:r>
            <a:r>
              <a:rPr lang="zh-TW" altLang="en-US" sz="1800" dirty="0">
                <a:solidFill>
                  <a:srgbClr val="FFFF00"/>
                </a:solidFill>
                <a:highlight>
                  <a:srgbClr val="000000"/>
                </a:highligh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合作印出</a:t>
            </a:r>
            <a:endParaRPr lang="en-US" altLang="zh-TW" sz="1800" dirty="0">
              <a:solidFill>
                <a:srgbClr val="FFFF00"/>
              </a:solidFill>
              <a:highlight>
                <a:srgbClr val="000000"/>
              </a:highligh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r>
              <a:rPr lang="en-US" altLang="zh-TW" sz="2600" dirty="0" err="1"/>
              <a:t>Trapezium.getType</a:t>
            </a:r>
            <a:r>
              <a:rPr lang="en-US" altLang="zh-TW" sz="2600" dirty="0"/>
              <a:t>()</a:t>
            </a:r>
          </a:p>
          <a:p>
            <a:pPr marL="0" indent="0">
              <a:buNone/>
            </a:pPr>
            <a:r>
              <a:rPr lang="en-US" altLang="zh-TW" dirty="0"/>
              <a:t>Quadrilateral-Trapezium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矩形 3"/>
          <p:cNvSpPr/>
          <p:nvPr/>
        </p:nvSpPr>
        <p:spPr>
          <a:xfrm>
            <a:off x="827699" y="5879074"/>
            <a:ext cx="6580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Reference: </a:t>
            </a:r>
            <a:r>
              <a:rPr lang="zh-TW" altLang="en-US" dirty="0">
                <a:solidFill>
                  <a:srgbClr val="FFFF00"/>
                </a:solidFill>
              </a:rPr>
              <a:t>http://www.cplusplus.com/reference/string/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6009707" y="2567127"/>
            <a:ext cx="1337226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zh-TW" sz="1400" dirty="0"/>
              <a:t>Quadrilateral</a:t>
            </a:r>
            <a:endParaRPr lang="zh-TW" altLang="en-US" sz="1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6809406" y="3285549"/>
            <a:ext cx="1559295" cy="31799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zh-TW" sz="1400" dirty="0"/>
              <a:t>Parallelogram</a:t>
            </a:r>
            <a:endParaRPr lang="zh-TW" altLang="en-US" sz="1400" i="1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7858116" y="4693770"/>
            <a:ext cx="853736" cy="31799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zh-TW" sz="1400" dirty="0"/>
              <a:t>Square</a:t>
            </a:r>
            <a:endParaRPr lang="zh-TW" altLang="en-US" sz="1400" i="1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5227193" y="3285550"/>
            <a:ext cx="1067921" cy="30777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sz="1400" dirty="0">
                <a:effectLst/>
              </a:rPr>
              <a:t>Trapezium</a:t>
            </a:r>
            <a:endParaRPr lang="zh-TW" altLang="en-US" sz="1400" dirty="0"/>
          </a:p>
        </p:txBody>
      </p:sp>
      <p:cxnSp>
        <p:nvCxnSpPr>
          <p:cNvPr id="19" name="直線箭頭接點 18"/>
          <p:cNvCxnSpPr>
            <a:stCxn id="17" idx="2"/>
          </p:cNvCxnSpPr>
          <p:nvPr/>
        </p:nvCxnSpPr>
        <p:spPr>
          <a:xfrm flipH="1">
            <a:off x="5811956" y="2885125"/>
            <a:ext cx="866364" cy="4004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直線箭頭接點 20"/>
          <p:cNvCxnSpPr>
            <a:endCxn id="17" idx="0"/>
          </p:cNvCxnSpPr>
          <p:nvPr/>
        </p:nvCxnSpPr>
        <p:spPr>
          <a:xfrm>
            <a:off x="8020095" y="4321970"/>
            <a:ext cx="264889" cy="3718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7474111" y="4003972"/>
            <a:ext cx="1091966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zh-TW" sz="1400" dirty="0"/>
              <a:t>Rectangle</a:t>
            </a:r>
            <a:endParaRPr lang="zh-TW" altLang="en-US" sz="1400" dirty="0"/>
          </a:p>
        </p:txBody>
      </p:sp>
      <p:cxnSp>
        <p:nvCxnSpPr>
          <p:cNvPr id="23" name="直線箭頭接點 22"/>
          <p:cNvCxnSpPr>
            <a:stCxn id="15" idx="2"/>
            <a:endCxn id="16" idx="0"/>
          </p:cNvCxnSpPr>
          <p:nvPr/>
        </p:nvCxnSpPr>
        <p:spPr>
          <a:xfrm>
            <a:off x="6678320" y="2874904"/>
            <a:ext cx="910734" cy="4106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直線箭頭接點 196"/>
          <p:cNvCxnSpPr>
            <a:stCxn id="16" idx="2"/>
            <a:endCxn id="22" idx="0"/>
          </p:cNvCxnSpPr>
          <p:nvPr/>
        </p:nvCxnSpPr>
        <p:spPr>
          <a:xfrm>
            <a:off x="7589054" y="3603547"/>
            <a:ext cx="431040" cy="4004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太陽 13"/>
          <p:cNvSpPr/>
          <p:nvPr/>
        </p:nvSpPr>
        <p:spPr>
          <a:xfrm>
            <a:off x="460345" y="4373228"/>
            <a:ext cx="374975" cy="374975"/>
          </a:xfrm>
          <a:prstGeom prst="su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4FEB083-54CD-9944-AD1E-8A37A5C12094}"/>
              </a:ext>
            </a:extLst>
          </p:cNvPr>
          <p:cNvSpPr txBox="1"/>
          <p:nvPr/>
        </p:nvSpPr>
        <p:spPr>
          <a:xfrm>
            <a:off x="7843185" y="251239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b="1" dirty="0"/>
              <a:t>R</a:t>
            </a:r>
            <a:endParaRPr kumimoji="1" lang="zh-TW" altLang="en-US" sz="4000" b="1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53FA5AC-8EF9-39F8-7C9E-3EA479A185CE}"/>
              </a:ext>
            </a:extLst>
          </p:cNvPr>
          <p:cNvSpPr txBox="1"/>
          <p:nvPr/>
        </p:nvSpPr>
        <p:spPr>
          <a:xfrm>
            <a:off x="7613455" y="2421394"/>
            <a:ext cx="13360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rgbClr val="FFFF00"/>
                </a:solidFill>
                <a:highlight>
                  <a:srgbClr val="000000"/>
                </a:highligh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每一層印出一小段</a:t>
            </a:r>
            <a:endParaRPr lang="zh-TW" altLang="en-US" dirty="0"/>
          </a:p>
        </p:txBody>
      </p:sp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0A59E189-18FF-5BA2-5523-247D7C4223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57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469"/>
    </mc:Choice>
    <mc:Fallback xmlns="">
      <p:transition spd="slow" advTm="764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466" x="4954588" y="3149600"/>
          <p14:tracePt t="3473" x="4954588" y="3121025"/>
          <p14:tracePt t="3482" x="4954588" y="3097213"/>
          <p14:tracePt t="3490" x="4954588" y="3057525"/>
          <p14:tracePt t="3499" x="4954588" y="3022600"/>
          <p14:tracePt t="3504" x="4989513" y="2960688"/>
          <p14:tracePt t="3515" x="5029200" y="2914650"/>
          <p14:tracePt t="3520" x="5064125" y="2840038"/>
          <p14:tracePt t="3532" x="5126038" y="2754313"/>
          <p14:tracePt t="3536" x="5189538" y="2692400"/>
          <p14:tracePt t="3549" x="5308600" y="2554288"/>
          <p14:tracePt t="3554" x="5407025" y="2468563"/>
          <p14:tracePt t="3565" x="5503863" y="2382838"/>
          <p14:tracePt t="3568" x="5607050" y="2297113"/>
          <p14:tracePt t="3582" x="5726113" y="2211388"/>
          <p14:tracePt t="3587" x="5851525" y="2136775"/>
          <p14:tracePt t="3592" x="5972175" y="2074863"/>
          <p14:tracePt t="3600" x="6097588" y="2017713"/>
          <p14:tracePt t="3607" x="6154738" y="1989138"/>
          <p14:tracePt t="3615" x="6269038" y="1954213"/>
          <p14:tracePt t="3623" x="6378575" y="1931988"/>
          <p14:tracePt t="3632" x="6475413" y="1903413"/>
          <p14:tracePt t="3639" x="6550025" y="1892300"/>
          <p14:tracePt t="3649" x="6623050" y="1892300"/>
          <p14:tracePt t="3655" x="6697663" y="1892300"/>
          <p14:tracePt t="3665" x="6761163" y="1892300"/>
          <p14:tracePt t="3670" x="6807200" y="1892300"/>
          <p14:tracePt t="3682" x="6858000" y="1914525"/>
          <p14:tracePt t="3687" x="6880225" y="1943100"/>
          <p14:tracePt t="3699" x="6908800" y="1978025"/>
          <p14:tracePt t="3702" x="6932613" y="2017713"/>
          <p14:tracePt t="3715" x="6943725" y="2063750"/>
          <p14:tracePt t="3720" x="6954838" y="2103438"/>
          <p14:tracePt t="3732" x="6954838" y="2149475"/>
          <p14:tracePt t="3735" x="6954838" y="2222500"/>
          <p14:tracePt t="3751" x="6954838" y="2286000"/>
          <p14:tracePt t="3752" x="6954838" y="2349500"/>
          <p14:tracePt t="3769" x="6846888" y="2554288"/>
          <p14:tracePt t="3773" x="6772275" y="2657475"/>
          <p14:tracePt t="3782" x="6697663" y="2754313"/>
          <p14:tracePt t="3789" x="6646863" y="2800350"/>
          <p14:tracePt t="3799" x="6578600" y="2886075"/>
          <p14:tracePt t="3805" x="6537325" y="2914650"/>
          <p14:tracePt t="3816" x="6475413" y="2989263"/>
          <p14:tracePt t="3821" x="6440488" y="3011488"/>
          <p14:tracePt t="3832" x="6400800" y="3046413"/>
          <p14:tracePt t="3838" x="6354763" y="3074988"/>
          <p14:tracePt t="3849" x="6332538" y="3097213"/>
          <p14:tracePt t="3853" x="6280150" y="3108325"/>
          <p14:tracePt t="3866" x="6240463" y="3121025"/>
          <p14:tracePt t="3871" x="6207125" y="3121025"/>
          <p14:tracePt t="3882" x="6172200" y="3121025"/>
          <p14:tracePt t="3885" x="6132513" y="3121025"/>
          <p14:tracePt t="3899" x="6069013" y="3121025"/>
          <p14:tracePt t="3905" x="5994400" y="3121025"/>
          <p14:tracePt t="3916" x="5926138" y="3121025"/>
          <p14:tracePt t="3917" x="5851525" y="3121025"/>
          <p14:tracePt t="3924" x="5765800" y="3121025"/>
          <p14:tracePt t="3936" x="5680075" y="3121025"/>
          <p14:tracePt t="3940" x="5607050" y="3132138"/>
          <p14:tracePt t="3949" x="5521325" y="3132138"/>
          <p14:tracePt t="3955" x="5457825" y="3149600"/>
          <p14:tracePt t="11372" x="5457825" y="3121025"/>
          <p14:tracePt t="11378" x="5457825" y="3108325"/>
          <p14:tracePt t="11388" x="5457825" y="3097213"/>
          <p14:tracePt t="11394" x="5468938" y="3086100"/>
          <p14:tracePt t="11405" x="5492750" y="3057525"/>
          <p14:tracePt t="11410" x="5521325" y="3046413"/>
          <p14:tracePt t="11422" x="5589588" y="3011488"/>
          <p14:tracePt t="11426" x="5640388" y="3011488"/>
          <p14:tracePt t="11439" x="5726113" y="2989263"/>
          <p14:tracePt t="11442" x="5800725" y="2971800"/>
          <p14:tracePt t="11455" x="5972175" y="2960688"/>
          <p14:tracePt t="11458" x="6086475" y="2949575"/>
          <p14:tracePt t="11472" x="6154738" y="2949575"/>
          <p14:tracePt t="11474" x="6280150" y="2949575"/>
          <p14:tracePt t="11489" x="6400800" y="2949575"/>
          <p14:tracePt t="11490" x="6515100" y="2949575"/>
          <p14:tracePt t="11497" x="6623050" y="2949575"/>
          <p14:tracePt t="11507" x="6732588" y="2949575"/>
          <p14:tracePt t="11513" x="6823075" y="2960688"/>
          <p14:tracePt t="11522" x="6908800" y="2971800"/>
          <p14:tracePt t="11529" x="6983413" y="3011488"/>
          <p14:tracePt t="11539" x="7040563" y="3035300"/>
          <p14:tracePt t="11545" x="7104063" y="3057525"/>
          <p14:tracePt t="11555" x="7137400" y="3086100"/>
          <p14:tracePt t="11560" x="7189788" y="3121025"/>
          <p14:tracePt t="11572" x="7200900" y="3132138"/>
          <p14:tracePt t="11576" x="7240588" y="3182938"/>
          <p14:tracePt t="11589" x="7251700" y="3217863"/>
          <p14:tracePt t="11592" x="7264400" y="3257550"/>
          <p14:tracePt t="11606" x="7264400" y="3303588"/>
          <p14:tracePt t="11608" x="7264400" y="3343275"/>
          <p14:tracePt t="11622" x="7264400" y="3378200"/>
          <p14:tracePt t="11624" x="7240588" y="3429000"/>
          <p14:tracePt t="11639" x="7212013" y="3463925"/>
          <p14:tracePt t="11640" x="7189788" y="3492500"/>
          <p14:tracePt t="11648" x="7154863" y="3536950"/>
          <p14:tracePt t="11656" x="7104063" y="3565525"/>
          <p14:tracePt t="11663" x="7051675" y="3600450"/>
          <p14:tracePt t="11672" x="7007225" y="3622675"/>
          <p14:tracePt t="11679" x="6943725" y="3651250"/>
          <p14:tracePt t="11689" x="6892925" y="3675063"/>
          <p14:tracePt t="11695" x="6869113" y="3686175"/>
          <p14:tracePt t="11706" x="6835775" y="3686175"/>
          <p14:tracePt t="11711" x="6794500" y="3697288"/>
          <p14:tracePt t="11722" x="6772275" y="3697288"/>
          <p14:tracePt t="11727" x="6750050" y="3697288"/>
          <p14:tracePt t="11739" x="6732588" y="3697288"/>
          <p14:tracePt t="11742" x="6721475" y="3697288"/>
          <p14:tracePt t="11755" x="6708775" y="3697288"/>
          <p14:tracePt t="11759" x="6697663" y="3686175"/>
          <p14:tracePt t="11772" x="6686550" y="3663950"/>
          <p14:tracePt t="11775" x="6675438" y="3640138"/>
          <p14:tracePt t="11789" x="6664325" y="3611563"/>
          <p14:tracePt t="11793" x="6664325" y="3589338"/>
          <p14:tracePt t="11806" x="6646863" y="3554413"/>
          <p14:tracePt t="11807" x="6635750" y="3525838"/>
          <p14:tracePt t="11814" x="6635750" y="3503613"/>
          <p14:tracePt t="11822" x="6635750" y="3463925"/>
          <p14:tracePt t="11829" x="6635750" y="3440113"/>
          <p14:tracePt t="11839" x="6635750" y="3417888"/>
          <p14:tracePt t="11845" x="6635750" y="3394075"/>
          <p14:tracePt t="11855" x="6635750" y="3365500"/>
          <p14:tracePt t="11861" x="6635750" y="3343275"/>
          <p14:tracePt t="11872" x="6635750" y="3321050"/>
          <p14:tracePt t="11877" x="6635750" y="3292475"/>
          <p14:tracePt t="11889" x="6635750" y="3279775"/>
          <p14:tracePt t="11893" x="6635750" y="3268663"/>
          <p14:tracePt t="11905" x="6635750" y="3257550"/>
          <p14:tracePt t="12138" x="6646863" y="3257550"/>
          <p14:tracePt t="12146" x="6675438" y="3257550"/>
          <p14:tracePt t="12155" x="6697663" y="3257550"/>
          <p14:tracePt t="12162" x="6750050" y="3246438"/>
          <p14:tracePt t="12170" x="6835775" y="3246438"/>
          <p14:tracePt t="12178" x="6892925" y="3235325"/>
          <p14:tracePt t="12186" x="6983413" y="3235325"/>
          <p14:tracePt t="12194" x="7080250" y="3235325"/>
          <p14:tracePt t="12203" x="7240588" y="3235325"/>
          <p14:tracePt t="12209" x="7361238" y="3235325"/>
          <p14:tracePt t="12218" x="7423150" y="3235325"/>
          <p14:tracePt t="12225" x="7532688" y="3235325"/>
          <p14:tracePt t="12236" x="7629525" y="3235325"/>
          <p14:tracePt t="12241" x="7732713" y="3235325"/>
          <p14:tracePt t="12249" x="7818438" y="3257550"/>
          <p14:tracePt t="12257" x="7893050" y="3268663"/>
          <p14:tracePt t="12265" x="7950200" y="3292475"/>
          <p14:tracePt t="12273" x="8001000" y="3303588"/>
          <p14:tracePt t="12281" x="8023225" y="3321050"/>
          <p14:tracePt t="12289" x="8086725" y="3354388"/>
          <p14:tracePt t="12296" x="8108950" y="3378200"/>
          <p14:tracePt t="12306" x="8161338" y="3417888"/>
          <p14:tracePt t="12313" x="8172450" y="3429000"/>
          <p14:tracePt t="12323" x="8212138" y="3479800"/>
          <p14:tracePt t="12328" x="8223250" y="3514725"/>
          <p14:tracePt t="12339" x="8235950" y="3536950"/>
          <p14:tracePt t="12344" x="8247063" y="3578225"/>
          <p14:tracePt t="12356" x="8258175" y="3622675"/>
          <p14:tracePt t="12360" x="8258175" y="3651250"/>
          <p14:tracePt t="12372" x="8258175" y="3675063"/>
          <p14:tracePt t="12376" x="8269288" y="3708400"/>
          <p14:tracePt t="12389" x="8269288" y="3749675"/>
          <p14:tracePt t="12392" x="8269288" y="3771900"/>
          <p14:tracePt t="12406" x="8269288" y="3800475"/>
          <p14:tracePt t="12408" x="8269288" y="3822700"/>
          <p14:tracePt t="12423" x="8269288" y="3857625"/>
          <p14:tracePt t="12423" x="8269288" y="3886200"/>
          <p14:tracePt t="12431" x="8269288" y="3908425"/>
          <p14:tracePt t="12439" x="8269288" y="3932238"/>
          <p14:tracePt t="12447" x="8269288" y="3954463"/>
          <p14:tracePt t="12456" x="8269288" y="3971925"/>
          <p14:tracePt t="12827" x="8269288" y="3954463"/>
          <p14:tracePt t="12835" x="8258175" y="3954463"/>
          <p14:tracePt t="12845" x="8247063" y="3954463"/>
          <p14:tracePt t="12851" x="8235950" y="3943350"/>
          <p14:tracePt t="12859" x="8194675" y="3932238"/>
          <p14:tracePt t="12870" x="8161338" y="3921125"/>
          <p14:tracePt t="12875" x="8086725" y="3908425"/>
          <p14:tracePt t="12882" x="8012113" y="3886200"/>
          <p14:tracePt t="12890" x="7915275" y="3868738"/>
          <p14:tracePt t="12898" x="7840663" y="3868738"/>
          <p14:tracePt t="12906" x="7658100" y="3835400"/>
          <p14:tracePt t="12914" x="7607300" y="3822700"/>
          <p14:tracePt t="12923" x="7486650" y="3811588"/>
          <p14:tracePt t="12930" x="7383463" y="3783013"/>
          <p14:tracePt t="12939" x="7286625" y="3760788"/>
          <p14:tracePt t="12946" x="7212013" y="3736975"/>
          <p14:tracePt t="12956" x="7189788" y="3725863"/>
          <p14:tracePt t="12961" x="7080250" y="3697288"/>
          <p14:tracePt t="12973" x="7029450" y="3686175"/>
          <p14:tracePt t="13207" x="7018338" y="3686175"/>
          <p14:tracePt t="13215" x="6994525" y="3686175"/>
          <p14:tracePt t="13223" x="6943725" y="3675063"/>
          <p14:tracePt t="13231" x="6869113" y="3640138"/>
          <p14:tracePt t="13239" x="6750050" y="3600450"/>
          <p14:tracePt t="13246" x="6623050" y="3536950"/>
          <p14:tracePt t="13254" x="6464300" y="3479800"/>
          <p14:tracePt t="13263" x="6292850" y="3429000"/>
          <p14:tracePt t="13270" x="6108700" y="3343275"/>
          <p14:tracePt t="13278" x="5937250" y="3257550"/>
          <p14:tracePt t="13286" x="5749925" y="3171825"/>
          <p14:tracePt t="13294" x="5578475" y="3086100"/>
          <p14:tracePt t="13303" x="5418138" y="3000375"/>
          <p14:tracePt t="13310" x="5257800" y="2914650"/>
          <p14:tracePt t="13319" x="5211763" y="2874963"/>
          <p14:tracePt t="13326" x="5075238" y="2800350"/>
          <p14:tracePt t="13336" x="4965700" y="2743200"/>
          <p14:tracePt t="13342" x="4879975" y="2679700"/>
          <p14:tracePt t="13351" x="4840288" y="2668588"/>
          <p14:tracePt t="13357" x="4794250" y="2628900"/>
          <p14:tracePt t="13370" x="4732338" y="2593975"/>
          <p14:tracePt t="13373" x="4708525" y="2554288"/>
          <p14:tracePt t="13387" x="4679950" y="2532063"/>
          <p14:tracePt t="13390" x="4668838" y="2508250"/>
          <p14:tracePt t="13401" x="4668838" y="2497138"/>
          <p14:tracePt t="13407" x="4668838" y="2468563"/>
          <p14:tracePt t="13595" x="4679950" y="2479675"/>
          <p14:tracePt t="13603" x="4721225" y="2497138"/>
          <p14:tracePt t="13611" x="4754563" y="2520950"/>
          <p14:tracePt t="13619" x="4818063" y="2532063"/>
          <p14:tracePt t="13626" x="4879975" y="2554288"/>
          <p14:tracePt t="13634" x="4954588" y="2565400"/>
          <p14:tracePt t="13642" x="5040313" y="2593975"/>
          <p14:tracePt t="13651" x="5126038" y="2593975"/>
          <p14:tracePt t="13658" x="5211763" y="2606675"/>
          <p14:tracePt t="13669" x="5246688" y="2617788"/>
          <p14:tracePt t="13674" x="5308600" y="2617788"/>
          <p14:tracePt t="13682" x="5343525" y="2617788"/>
          <p14:tracePt t="13690" x="5383213" y="2617788"/>
          <p14:tracePt t="13698" x="5407025" y="2617788"/>
          <p14:tracePt t="13721" x="5372100" y="2617788"/>
          <p14:tracePt t="13729" x="5286375" y="2617788"/>
          <p14:tracePt t="13737" x="5160963" y="2606675"/>
          <p14:tracePt t="13745" x="5011738" y="2593975"/>
          <p14:tracePt t="13753" x="4851400" y="2565400"/>
          <p14:tracePt t="13761" x="4679950" y="2543175"/>
          <p14:tracePt t="13769" x="4497388" y="2520950"/>
          <p14:tracePt t="13777" x="4303713" y="2479675"/>
          <p14:tracePt t="13786" x="4114800" y="2435225"/>
          <p14:tracePt t="13793" x="3921125" y="2393950"/>
          <p14:tracePt t="13801" x="3736975" y="2349500"/>
          <p14:tracePt t="13809" x="3525838" y="2308225"/>
          <p14:tracePt t="13820" x="3354388" y="2263775"/>
          <p14:tracePt t="13825" x="3171825" y="2222500"/>
          <p14:tracePt t="13832" x="3097213" y="2211388"/>
          <p14:tracePt t="13840" x="2971800" y="2189163"/>
          <p14:tracePt t="13848" x="2840038" y="2160588"/>
          <p14:tracePt t="13857" x="2714625" y="2136775"/>
          <p14:tracePt t="13864" x="2617788" y="2114550"/>
          <p14:tracePt t="13874" x="2582863" y="2103438"/>
          <p14:tracePt t="13880" x="2520950" y="2092325"/>
          <p14:tracePt t="14086" x="2508250" y="2092325"/>
          <p14:tracePt t="14094" x="2446338" y="2092325"/>
          <p14:tracePt t="14101" x="2382838" y="2092325"/>
          <p14:tracePt t="14109" x="2320925" y="2092325"/>
          <p14:tracePt t="14120" x="2251075" y="2092325"/>
          <p14:tracePt t="14125" x="2125663" y="2092325"/>
          <p14:tracePt t="14134" x="2063750" y="2092325"/>
          <p14:tracePt t="14141" x="1965325" y="2074863"/>
          <p14:tracePt t="14149" x="1857375" y="2074863"/>
          <p14:tracePt t="14157" x="1828800" y="2074863"/>
          <p14:tracePt t="14165" x="1771650" y="2074863"/>
          <p14:tracePt t="14173" x="1731963" y="2074863"/>
          <p14:tracePt t="14182" x="1697038" y="2074863"/>
          <p14:tracePt t="14189" x="1685925" y="2074863"/>
          <p14:tracePt t="14220" x="1720850" y="2074863"/>
          <p14:tracePt t="14228" x="1782763" y="2092325"/>
          <p14:tracePt t="14237" x="1828800" y="2114550"/>
          <p14:tracePt t="14244" x="1892300" y="2136775"/>
          <p14:tracePt t="14252" x="1965325" y="2160588"/>
          <p14:tracePt t="14260" x="2039938" y="2200275"/>
          <p14:tracePt t="14270" x="2114550" y="2222500"/>
          <p14:tracePt t="14276" x="2160588" y="2263775"/>
          <p14:tracePt t="14284" x="2189163" y="2274888"/>
          <p14:tracePt t="14291" x="2222500" y="2297113"/>
          <p14:tracePt t="14303" x="2251075" y="2320925"/>
          <p14:tracePt t="14308" x="2274888" y="2349500"/>
          <p14:tracePt t="14315" x="2286000" y="2371725"/>
          <p14:tracePt t="14324" x="2297113" y="2382838"/>
          <p14:tracePt t="14331" x="2320925" y="2411413"/>
          <p14:tracePt t="14339" x="2320925" y="2422525"/>
          <p14:tracePt t="14347" x="2336800" y="2435225"/>
          <p14:tracePt t="14355" x="2336800" y="2446338"/>
          <p14:tracePt t="14371" x="2349500" y="2457450"/>
          <p14:tracePt t="14394" x="2349500" y="2468563"/>
          <p14:tracePt t="14434" x="2336800" y="2468563"/>
          <p14:tracePt t="14442" x="2320925" y="2468563"/>
          <p14:tracePt t="14454" x="2308225" y="2468563"/>
          <p14:tracePt t="14458" x="2286000" y="2457450"/>
          <p14:tracePt t="14466" x="2263775" y="2457450"/>
          <p14:tracePt t="14474" x="2235200" y="2435225"/>
          <p14:tracePt t="14481" x="2211388" y="2422525"/>
          <p14:tracePt t="14490" x="2189163" y="2411413"/>
          <p14:tracePt t="14497" x="2178050" y="2393950"/>
          <p14:tracePt t="14505" x="2149475" y="2382838"/>
          <p14:tracePt t="14513" x="2125663" y="2371725"/>
          <p14:tracePt t="14521" x="2103438" y="2360613"/>
          <p14:tracePt t="14529" x="2092325" y="2349500"/>
          <p14:tracePt t="14537" x="2063750" y="2336800"/>
          <p14:tracePt t="14544" x="2028825" y="2308225"/>
          <p14:tracePt t="14553" x="1989138" y="2297113"/>
          <p14:tracePt t="14560" x="1954213" y="2274888"/>
          <p14:tracePt t="14568" x="1931988" y="2263775"/>
          <p14:tracePt t="14576" x="1903413" y="2263775"/>
          <p14:tracePt t="14587" x="1868488" y="2235200"/>
          <p14:tracePt t="14592" x="1846263" y="2222500"/>
          <p14:tracePt t="14601" x="1806575" y="2211388"/>
          <p14:tracePt t="14608" x="1782763" y="2200275"/>
          <p14:tracePt t="14620" x="1771650" y="2189163"/>
          <p14:tracePt t="14624" x="1743075" y="2178050"/>
          <p14:tracePt t="14634" x="1731963" y="2160588"/>
          <p14:tracePt t="14641" x="1708150" y="2136775"/>
          <p14:tracePt t="14654" x="1697038" y="2125663"/>
          <p14:tracePt t="14658" x="1685925" y="2114550"/>
          <p14:tracePt t="14668" x="1685925" y="2103438"/>
          <p14:tracePt t="14674" x="1668463" y="2092325"/>
          <p14:tracePt t="14687" x="1668463" y="2074863"/>
          <p14:tracePt t="14691" x="1657350" y="2063750"/>
          <p14:tracePt t="14701" x="1657350" y="2051050"/>
          <p14:tracePt t="14708" x="1657350" y="2039938"/>
          <p14:tracePt t="14724" x="1657350" y="2028825"/>
          <p14:tracePt t="14737" x="1657350" y="2017713"/>
          <p14:tracePt t="14742" x="1685925" y="2017713"/>
          <p14:tracePt t="14751" x="1708150" y="2017713"/>
          <p14:tracePt t="14759" x="1760538" y="2017713"/>
          <p14:tracePt t="14770" x="1806575" y="2017713"/>
          <p14:tracePt t="14774" x="1868488" y="2017713"/>
          <p14:tracePt t="14784" x="1931988" y="2017713"/>
          <p14:tracePt t="14792" x="2017713" y="2028825"/>
          <p14:tracePt t="14804" x="2103438" y="2051050"/>
          <p14:tracePt t="14809" x="2178050" y="2092325"/>
          <p14:tracePt t="14819" x="2349500" y="2136775"/>
          <p14:tracePt t="14825" x="2382838" y="2149475"/>
          <p14:tracePt t="14838" x="2582863" y="2235200"/>
          <p14:tracePt t="14845" x="2692400" y="2286000"/>
          <p14:tracePt t="14853" x="2789238" y="2336800"/>
          <p14:tracePt t="14861" x="2874963" y="2382838"/>
          <p14:tracePt t="14870" x="2960688" y="2422525"/>
          <p14:tracePt t="14877" x="3022600" y="2468563"/>
          <p14:tracePt t="14885" x="3057525" y="2479675"/>
          <p14:tracePt t="14893" x="3108325" y="2520950"/>
          <p14:tracePt t="14903" x="3132138" y="2543175"/>
          <p14:tracePt t="14909" x="3160713" y="2554288"/>
          <p14:tracePt t="14918" x="3171825" y="2582863"/>
          <p14:tracePt t="14925" x="3171825" y="2593975"/>
          <p14:tracePt t="14938" x="3171825" y="2606675"/>
          <p14:tracePt t="14941" x="3171825" y="2617788"/>
          <p14:tracePt t="14959" x="3160713" y="2628900"/>
          <p14:tracePt t="14970" x="3149600" y="2628900"/>
          <p14:tracePt t="14975" x="3121025" y="2640013"/>
          <p14:tracePt t="14987" x="3097213" y="2640013"/>
          <p14:tracePt t="14991" x="3086100" y="2640013"/>
          <p14:tracePt t="15001" x="3074988" y="2640013"/>
          <p14:tracePt t="15008" x="3057525" y="2640013"/>
          <p14:tracePt t="15273" x="3108325" y="2640013"/>
          <p14:tracePt t="15281" x="3171825" y="2640013"/>
          <p14:tracePt t="15289" x="3217863" y="2640013"/>
          <p14:tracePt t="15296" x="3279775" y="2640013"/>
          <p14:tracePt t="15304" x="3332163" y="2640013"/>
          <p14:tracePt t="15312" x="3406775" y="2640013"/>
          <p14:tracePt t="15321" x="3463925" y="2640013"/>
          <p14:tracePt t="15328" x="3565525" y="2640013"/>
          <p14:tracePt t="15336" x="3663950" y="2640013"/>
          <p14:tracePt t="15344" x="3760788" y="2640013"/>
          <p14:tracePt t="15353" x="3835400" y="2640013"/>
          <p14:tracePt t="15360" x="3868738" y="2640013"/>
          <p14:tracePt t="15368" x="3943350" y="2640013"/>
          <p14:tracePt t="15376" x="3983038" y="2640013"/>
          <p14:tracePt t="15387" x="4029075" y="2640013"/>
          <p14:tracePt t="15392" x="4057650" y="2640013"/>
          <p14:tracePt t="15400" x="4079875" y="2640013"/>
          <p14:tracePt t="15408" x="4103688" y="2640013"/>
          <p14:tracePt t="15415" x="4114800" y="2640013"/>
          <p14:tracePt t="15423" x="4132263" y="2640013"/>
          <p14:tracePt t="15439" x="4143375" y="2640013"/>
          <p14:tracePt t="15463" x="4154488" y="2640013"/>
          <p14:tracePt t="15526" x="4154488" y="2657475"/>
          <p14:tracePt t="15559" x="4143375" y="2657475"/>
          <p14:tracePt t="15565" x="4132263" y="2657475"/>
          <p14:tracePt t="15573" x="4114800" y="2657475"/>
          <p14:tracePt t="15581" x="4079875" y="2657475"/>
          <p14:tracePt t="15589" x="4046538" y="2657475"/>
          <p14:tracePt t="15597" x="3994150" y="2657475"/>
          <p14:tracePt t="15605" x="3886200" y="2657475"/>
          <p14:tracePt t="15613" x="3783013" y="2657475"/>
          <p14:tracePt t="15621" x="3675063" y="2657475"/>
          <p14:tracePt t="15629" x="3554413" y="2657475"/>
          <p14:tracePt t="15637" x="3417888" y="2657475"/>
          <p14:tracePt t="15644" x="3268663" y="2657475"/>
          <p14:tracePt t="15653" x="3121025" y="2657475"/>
          <p14:tracePt t="15660" x="3046413" y="2657475"/>
          <p14:tracePt t="15669" x="2936875" y="2657475"/>
          <p14:tracePt t="15677" x="2811463" y="2640013"/>
          <p14:tracePt t="15687" x="2714625" y="2628900"/>
          <p14:tracePt t="15692" x="2617788" y="2617788"/>
          <p14:tracePt t="15701" x="2543175" y="2606675"/>
          <p14:tracePt t="15709" x="2468563" y="2593975"/>
          <p14:tracePt t="15720" x="2411413" y="2565400"/>
          <p14:tracePt t="15725" x="2349500" y="2554288"/>
          <p14:tracePt t="15734" x="2286000" y="2543175"/>
          <p14:tracePt t="15742" x="2235200" y="2532063"/>
          <p14:tracePt t="15754" x="2189163" y="2520950"/>
          <p14:tracePt t="15759" x="2149475" y="2508250"/>
          <p14:tracePt t="15768" x="2125663" y="2508250"/>
          <p14:tracePt t="15775" x="2074863" y="2497138"/>
          <p14:tracePt t="15788" x="2017713" y="2497138"/>
          <p14:tracePt t="15795" x="1978025" y="2497138"/>
          <p14:tracePt t="15803" x="1943100" y="2479675"/>
          <p14:tracePt t="15811" x="1931988" y="2479675"/>
          <p14:tracePt t="15820" x="1903413" y="2479675"/>
          <p14:tracePt t="15827" x="1879600" y="2479675"/>
          <p14:tracePt t="15835" x="1868488" y="2479675"/>
          <p14:tracePt t="15843" x="1857375" y="2479675"/>
          <p14:tracePt t="15854" x="1846263" y="2479675"/>
          <p14:tracePt t="15859" x="1828800" y="2497138"/>
          <p14:tracePt t="15868" x="1817688" y="2508250"/>
          <p14:tracePt t="15887" x="1817688" y="2520950"/>
          <p14:tracePt t="15892" x="1806575" y="2532063"/>
          <p14:tracePt t="15901" x="1806575" y="2543175"/>
          <p14:tracePt t="15909" x="1806575" y="2554288"/>
          <p14:tracePt t="15920" x="1806575" y="2565400"/>
          <p14:tracePt t="16025" x="1817688" y="2565400"/>
          <p14:tracePt t="16034" x="1817688" y="2593975"/>
          <p14:tracePt t="16040" x="1828800" y="2606675"/>
          <p14:tracePt t="16048" x="1846263" y="2617788"/>
          <p14:tracePt t="16057" x="1857375" y="2628900"/>
          <p14:tracePt t="16064" x="1857375" y="2640013"/>
          <p14:tracePt t="16072" x="1857375" y="2657475"/>
          <p14:tracePt t="16080" x="1868488" y="2668588"/>
          <p14:tracePt t="16088" x="1868488" y="2679700"/>
          <p14:tracePt t="16096" x="1868488" y="2692400"/>
          <p14:tracePt t="16104" x="1868488" y="2703513"/>
          <p14:tracePt t="16112" x="1868488" y="2714625"/>
          <p14:tracePt t="16120" x="1857375" y="2725738"/>
          <p14:tracePt t="16127" x="1828800" y="2743200"/>
          <p14:tracePt t="16136" x="1806575" y="2754313"/>
          <p14:tracePt t="16143" x="1771650" y="2765425"/>
          <p14:tracePt t="16153" x="1720850" y="2778125"/>
          <p14:tracePt t="16159" x="1668463" y="2789238"/>
          <p14:tracePt t="16168" x="1635125" y="2800350"/>
          <p14:tracePt t="16176" x="1582738" y="2811463"/>
          <p14:tracePt t="16187" x="1560513" y="2828925"/>
          <p14:tracePt t="16192" x="1525588" y="2840038"/>
          <p14:tracePt t="16201" x="1485900" y="2840038"/>
          <p14:tracePt t="16209" x="1450975" y="2840038"/>
          <p14:tracePt t="16220" x="1439863" y="2840038"/>
          <p14:tracePt t="16226" x="1411288" y="2851150"/>
          <p14:tracePt t="16234" x="1389063" y="2851150"/>
          <p14:tracePt t="16243" x="1377950" y="2851150"/>
          <p14:tracePt t="16254" x="1365250" y="2851150"/>
          <p14:tracePt t="16259" x="1354138" y="2851150"/>
          <p14:tracePt t="16268" x="1336675" y="2840038"/>
          <p14:tracePt t="16276" x="1325563" y="2840038"/>
          <p14:tracePt t="16287" x="1314450" y="2811463"/>
          <p14:tracePt t="16294" x="1303338" y="2800350"/>
          <p14:tracePt t="16302" x="1303338" y="2789238"/>
          <p14:tracePt t="16310" x="1292225" y="2778125"/>
          <p14:tracePt t="16320" x="1292225" y="2754313"/>
          <p14:tracePt t="16326" x="1279525" y="2743200"/>
          <p14:tracePt t="16337" x="1279525" y="2714625"/>
          <p14:tracePt t="16342" x="1279525" y="2703513"/>
          <p14:tracePt t="16351" x="1268413" y="2679700"/>
          <p14:tracePt t="16360" x="1268413" y="2668588"/>
          <p14:tracePt t="16370" x="1250950" y="2640013"/>
          <p14:tracePt t="16381" x="1250950" y="2617788"/>
          <p14:tracePt t="16397" x="1250950" y="2606675"/>
          <p14:tracePt t="16405" x="1250950" y="2593975"/>
          <p14:tracePt t="16420" x="1250950" y="2582863"/>
          <p14:tracePt t="16460" x="1279525" y="2582863"/>
          <p14:tracePt t="16468" x="1303338" y="2582863"/>
          <p14:tracePt t="16476" x="1325563" y="2582863"/>
          <p14:tracePt t="16484" x="1354138" y="2582863"/>
          <p14:tracePt t="16492" x="1400175" y="2582863"/>
          <p14:tracePt t="16503" x="1450975" y="2593975"/>
          <p14:tracePt t="16508" x="1497013" y="2606675"/>
          <p14:tracePt t="16516" x="1560513" y="2628900"/>
          <p14:tracePt t="16523" x="1635125" y="2640013"/>
          <p14:tracePt t="16531" x="1708150" y="2668588"/>
          <p14:tracePt t="16539" x="1793875" y="2679700"/>
          <p14:tracePt t="16547" x="1868488" y="2714625"/>
          <p14:tracePt t="16555" x="1954213" y="2725738"/>
          <p14:tracePt t="16563" x="2039938" y="2754313"/>
          <p14:tracePt t="16571" x="2114550" y="2778125"/>
          <p14:tracePt t="16579" x="2178050" y="2789238"/>
          <p14:tracePt t="16590" x="2235200" y="2811463"/>
          <p14:tracePt t="16594" x="2263775" y="2828925"/>
          <p14:tracePt t="16609" x="2297113" y="2840038"/>
          <p14:tracePt t="16612" x="2336800" y="2863850"/>
          <p14:tracePt t="16626" x="2360613" y="2886075"/>
          <p14:tracePt t="16627" x="2382838" y="2903538"/>
          <p14:tracePt t="16634" x="2393950" y="2914650"/>
          <p14:tracePt t="16643" x="2411413" y="2925763"/>
          <p14:tracePt t="16653" x="2422525" y="2936875"/>
          <p14:tracePt t="16660" x="2422525" y="2949575"/>
          <p14:tracePt t="16667" x="2422525" y="2960688"/>
          <p14:tracePt t="16676" x="2435225" y="2971800"/>
          <p14:tracePt t="16689" x="2435225" y="2989263"/>
          <p14:tracePt t="16705" x="2435225" y="3000375"/>
          <p14:tracePt t="16721" x="2411413" y="3000375"/>
          <p14:tracePt t="16729" x="2393950" y="3011488"/>
          <p14:tracePt t="16737" x="2360613" y="3022600"/>
          <p14:tracePt t="16745" x="2336800" y="3022600"/>
          <p14:tracePt t="16753" x="2297113" y="3022600"/>
          <p14:tracePt t="16761" x="2263775" y="3035300"/>
          <p14:tracePt t="16769" x="2222500" y="3035300"/>
          <p14:tracePt t="16777" x="2189163" y="3046413"/>
          <p14:tracePt t="16786" x="2149475" y="3046413"/>
          <p14:tracePt t="16793" x="2103438" y="3046413"/>
          <p14:tracePt t="16801" x="2063750" y="3046413"/>
          <p14:tracePt t="16809" x="2039938" y="3046413"/>
          <p14:tracePt t="16820" x="2006600" y="3046413"/>
          <p14:tracePt t="16824" x="1965325" y="3046413"/>
          <p14:tracePt t="16832" x="1931988" y="3046413"/>
          <p14:tracePt t="16840" x="1892300" y="3046413"/>
          <p14:tracePt t="16848" x="1846263" y="3046413"/>
          <p14:tracePt t="16856" x="1806575" y="3035300"/>
          <p14:tracePt t="16864" x="1771650" y="3022600"/>
          <p14:tracePt t="16872" x="1731963" y="3022600"/>
          <p14:tracePt t="16880" x="1685925" y="3000375"/>
          <p14:tracePt t="16888" x="1646238" y="2989263"/>
          <p14:tracePt t="16895" x="1600200" y="2960688"/>
          <p14:tracePt t="16903" x="1549400" y="2949575"/>
          <p14:tracePt t="16911" x="1497013" y="2936875"/>
          <p14:tracePt t="16920" x="1450975" y="2914650"/>
          <p14:tracePt t="16927" x="1400175" y="2886075"/>
          <p14:tracePt t="16935" x="1365250" y="2874963"/>
          <p14:tracePt t="16943" x="1314450" y="2851150"/>
          <p14:tracePt t="16954" x="1279525" y="2828925"/>
          <p14:tracePt t="16960" x="1250950" y="2828925"/>
          <p14:tracePt t="16968" x="1217613" y="2800350"/>
          <p14:tracePt t="16976" x="1193800" y="2778125"/>
          <p14:tracePt t="16987" x="1165225" y="2765425"/>
          <p14:tracePt t="16993" x="1154113" y="2754313"/>
          <p14:tracePt t="17001" x="1143000" y="2743200"/>
          <p14:tracePt t="17010" x="1131888" y="2725738"/>
          <p14:tracePt t="17020" x="1120775" y="2714625"/>
          <p14:tracePt t="17026" x="1120775" y="2703513"/>
          <p14:tracePt t="17035" x="1120775" y="2692400"/>
          <p14:tracePt t="17054" x="1120775" y="2679700"/>
          <p14:tracePt t="17061" x="1120775" y="2668588"/>
          <p14:tracePt t="17070" x="1131888" y="2668588"/>
          <p14:tracePt t="17077" x="1143000" y="2668588"/>
          <p14:tracePt t="17087" x="1154113" y="2668588"/>
          <p14:tracePt t="17093" x="1177925" y="2668588"/>
          <p14:tracePt t="17101" x="1217613" y="2668588"/>
          <p14:tracePt t="17110" x="1239838" y="2668588"/>
          <p14:tracePt t="17120" x="1279525" y="2668588"/>
          <p14:tracePt t="17127" x="1314450" y="2668588"/>
          <p14:tracePt t="17137" x="1365250" y="2668588"/>
          <p14:tracePt t="17143" x="1400175" y="2668588"/>
          <p14:tracePt t="17151" x="1450975" y="2668588"/>
          <p14:tracePt t="17160" x="1525588" y="2668588"/>
          <p14:tracePt t="17170" x="1571625" y="2668588"/>
          <p14:tracePt t="17176" x="1635125" y="2679700"/>
          <p14:tracePt t="17184" x="1685925" y="2679700"/>
          <p14:tracePt t="17193" x="1743075" y="2679700"/>
          <p14:tracePt t="17203" x="1806575" y="2692400"/>
          <p14:tracePt t="17209" x="1868488" y="2692400"/>
          <p14:tracePt t="17218" x="1931988" y="2703513"/>
          <p14:tracePt t="17227" x="1978025" y="2703513"/>
          <p14:tracePt t="17236" x="2028825" y="2714625"/>
          <p14:tracePt t="17237" x="2074863" y="2714625"/>
          <p14:tracePt t="17244" x="2092325" y="2714625"/>
          <p14:tracePt t="17252" x="2136775" y="2725738"/>
          <p14:tracePt t="17260" x="2178050" y="2754313"/>
          <p14:tracePt t="17270" x="2200275" y="2765425"/>
          <p14:tracePt t="17277" x="2222500" y="2778125"/>
          <p14:tracePt t="17284" x="2251075" y="2800350"/>
          <p14:tracePt t="17293" x="2274888" y="2828925"/>
          <p14:tracePt t="17304" x="2286000" y="2840038"/>
          <p14:tracePt t="17310" x="2297113" y="2863850"/>
          <p14:tracePt t="17318" x="2297113" y="2886075"/>
          <p14:tracePt t="17327" x="2308225" y="2914650"/>
          <p14:tracePt t="17337" x="2320925" y="2936875"/>
          <p14:tracePt t="17343" x="2320925" y="2949575"/>
          <p14:tracePt t="17351" x="2320925" y="2960688"/>
          <p14:tracePt t="17360" x="2320925" y="2971800"/>
          <p14:tracePt t="17370" x="2320925" y="2989263"/>
          <p14:tracePt t="17371" x="2320925" y="3000375"/>
          <p14:tracePt t="17378" x="2320925" y="3011488"/>
          <p14:tracePt t="17386" x="2308225" y="3011488"/>
          <p14:tracePt t="17395" x="2297113" y="3022600"/>
          <p14:tracePt t="17410" x="2263775" y="3022600"/>
          <p14:tracePt t="17420" x="2235200" y="3035300"/>
          <p14:tracePt t="17427" x="2211388" y="3035300"/>
          <p14:tracePt t="17434" x="2189163" y="3035300"/>
          <p14:tracePt t="17443" x="2178050" y="3035300"/>
          <p14:tracePt t="17453" x="2136775" y="3035300"/>
          <p14:tracePt t="17460" x="2114550" y="3035300"/>
          <p14:tracePt t="17465" x="2092325" y="3035300"/>
          <p14:tracePt t="17477" x="2074863" y="3022600"/>
          <p14:tracePt t="17481" x="2051050" y="3022600"/>
          <p14:tracePt t="17493" x="2039938" y="3011488"/>
          <p14:tracePt t="17497" x="2017713" y="3011488"/>
          <p14:tracePt t="17510" x="1989138" y="3000375"/>
          <p14:tracePt t="18558" x="1989138" y="2971800"/>
          <p14:tracePt t="18652" x="2006600" y="2971800"/>
          <p14:tracePt t="18661" x="2028825" y="2971800"/>
          <p14:tracePt t="18669" x="2039938" y="2989263"/>
          <p14:tracePt t="18677" x="2063750" y="3011488"/>
          <p14:tracePt t="18684" x="2103438" y="3035300"/>
          <p14:tracePt t="18692" x="2125663" y="3057525"/>
          <p14:tracePt t="18703" x="2149475" y="3086100"/>
          <p14:tracePt t="18708" x="2189163" y="3121025"/>
          <p14:tracePt t="18717" x="2222500" y="3160713"/>
          <p14:tracePt t="18724" x="2263775" y="3182938"/>
          <p14:tracePt t="18732" x="2297113" y="3217863"/>
          <p14:tracePt t="18739" x="2349500" y="3257550"/>
          <p14:tracePt t="18747" x="2382838" y="3292475"/>
          <p14:tracePt t="18756" x="2411413" y="3303588"/>
          <p14:tracePt t="18763" x="2435225" y="3343275"/>
          <p14:tracePt t="18771" x="2457450" y="3365500"/>
          <p14:tracePt t="19096" x="2468563" y="3365500"/>
          <p14:tracePt t="19104" x="2497138" y="3378200"/>
          <p14:tracePt t="19112" x="2532063" y="3406775"/>
          <p14:tracePt t="19120" x="2582863" y="3429000"/>
          <p14:tracePt t="19129" x="2640013" y="3463925"/>
          <p14:tracePt t="19135" x="2703513" y="3514725"/>
          <p14:tracePt t="19144" x="2778125" y="3565525"/>
          <p14:tracePt t="19153" x="2840038" y="3600450"/>
          <p14:tracePt t="19159" x="2914650" y="3651250"/>
          <p14:tracePt t="19167" x="2960688" y="3686175"/>
          <p14:tracePt t="19175" x="3022600" y="3725863"/>
          <p14:tracePt t="19186" x="3035300" y="3749675"/>
          <p14:tracePt t="19191" x="3074988" y="3783013"/>
          <p14:tracePt t="19199" x="3108325" y="3811588"/>
          <p14:tracePt t="19206" x="3132138" y="3835400"/>
          <p14:tracePt t="19214" x="3132138" y="3857625"/>
          <p14:tracePt t="19222" x="3149600" y="3868738"/>
          <p14:tracePt t="19476" x="3160713" y="3868738"/>
          <p14:tracePt t="19484" x="3182938" y="3868738"/>
          <p14:tracePt t="19491" x="3206750" y="3868738"/>
          <p14:tracePt t="19502" x="3217863" y="3868738"/>
          <p14:tracePt t="19507" x="3235325" y="3857625"/>
          <p14:tracePt t="19515" x="3246438" y="3857625"/>
          <p14:tracePt t="19523" x="3257550" y="3857625"/>
          <p14:tracePt t="19534" x="3268663" y="3857625"/>
          <p14:tracePt t="19539" x="3279775" y="3857625"/>
          <p14:tracePt t="19547" x="3292475" y="3846513"/>
          <p14:tracePt t="19555" x="3303588" y="3846513"/>
          <p14:tracePt t="19563" x="3321050" y="3846513"/>
          <p14:tracePt t="19579" x="3332163" y="3846513"/>
          <p14:tracePt t="19587" x="3332163" y="3835400"/>
          <p14:tracePt t="19596" x="3343275" y="3835400"/>
          <p14:tracePt t="19681" x="3332163" y="3835400"/>
          <p14:tracePt t="19689" x="3303588" y="3835400"/>
          <p14:tracePt t="19697" x="3268663" y="3835400"/>
          <p14:tracePt t="19705" x="3246438" y="3835400"/>
          <p14:tracePt t="19713" x="3206750" y="3835400"/>
          <p14:tracePt t="19721" x="3171825" y="3835400"/>
          <p14:tracePt t="19729" x="3132138" y="3835400"/>
          <p14:tracePt t="19737" x="3108325" y="3835400"/>
          <p14:tracePt t="19745" x="3074988" y="3835400"/>
          <p14:tracePt t="19753" x="3035300" y="3835400"/>
          <p14:tracePt t="19762" x="3000375" y="3835400"/>
          <p14:tracePt t="19770" x="2971800" y="3835400"/>
          <p14:tracePt t="19776" x="2925763" y="3822700"/>
          <p14:tracePt t="19784" x="2903538" y="3822700"/>
          <p14:tracePt t="19793" x="2863850" y="3811588"/>
          <p14:tracePt t="19802" x="2840038" y="3811588"/>
          <p14:tracePt t="19808" x="2811463" y="3811588"/>
          <p14:tracePt t="19819" x="2778125" y="3811588"/>
          <p14:tracePt t="19824" x="2754313" y="3800475"/>
          <p14:tracePt t="19832" x="2743200" y="3800475"/>
          <p14:tracePt t="19840" x="2725738" y="3783013"/>
          <p14:tracePt t="19848" x="2703513" y="3783013"/>
          <p14:tracePt t="19856" x="2703513" y="3771900"/>
          <p14:tracePt t="19863" x="2692400" y="3771900"/>
          <p14:tracePt t="19871" x="2692400" y="3760788"/>
          <p14:tracePt t="19879" x="2679700" y="3760788"/>
          <p14:tracePt t="19895" x="2679700" y="3749675"/>
          <p14:tracePt t="19903" x="2679700" y="3736975"/>
          <p14:tracePt t="19920" x="2679700" y="3725863"/>
          <p14:tracePt t="19927" x="2679700" y="3708400"/>
          <p14:tracePt t="19935" x="2692400" y="3697288"/>
          <p14:tracePt t="19943" x="2703513" y="3697288"/>
          <p14:tracePt t="19953" x="2725738" y="3686175"/>
          <p14:tracePt t="19958" x="2743200" y="3675063"/>
          <p14:tracePt t="19967" x="2754313" y="3675063"/>
          <p14:tracePt t="19974" x="2778125" y="3663950"/>
          <p14:tracePt t="19982" x="2800350" y="3663950"/>
          <p14:tracePt t="19990" x="2811463" y="3663950"/>
          <p14:tracePt t="19998" x="2828925" y="3663950"/>
          <p14:tracePt t="20006" x="2851150" y="3663950"/>
          <p14:tracePt t="20014" x="2863850" y="3663950"/>
          <p14:tracePt t="20022" x="2886075" y="3663950"/>
          <p14:tracePt t="20030" x="2936875" y="3663950"/>
          <p14:tracePt t="20038" x="2960688" y="3663950"/>
          <p14:tracePt t="20046" x="3000375" y="3663950"/>
          <p14:tracePt t="20054" x="3035300" y="3663950"/>
          <p14:tracePt t="20062" x="3086100" y="3663950"/>
          <p14:tracePt t="20070" x="3132138" y="3663950"/>
          <p14:tracePt t="20079" x="3160713" y="3663950"/>
          <p14:tracePt t="20085" x="3206750" y="3663950"/>
          <p14:tracePt t="20096" x="3246438" y="3663950"/>
          <p14:tracePt t="20103" x="3279775" y="3663950"/>
          <p14:tracePt t="20112" x="3303588" y="3663950"/>
          <p14:tracePt t="20118" x="3332163" y="3663950"/>
          <p14:tracePt t="20129" x="3354388" y="3675063"/>
          <p14:tracePt t="20137" x="3378200" y="3675063"/>
          <p14:tracePt t="20146" x="3394075" y="3686175"/>
          <p14:tracePt t="20162" x="3406775" y="3697288"/>
          <p14:tracePt t="20170" x="3417888" y="3708400"/>
          <p14:tracePt t="20184" x="3429000" y="3725863"/>
          <p14:tracePt t="20196" x="3429000" y="3736975"/>
          <p14:tracePt t="20204" x="3440113" y="3736975"/>
          <p14:tracePt t="20229" x="3440113" y="3749675"/>
          <p14:tracePt t="20275" x="3429000" y="3749675"/>
          <p14:tracePt t="20291" x="3417888" y="3749675"/>
          <p14:tracePt t="20299" x="3406775" y="3749675"/>
          <p14:tracePt t="20314" x="3394075" y="3749675"/>
          <p14:tracePt t="20330" x="3378200" y="3749675"/>
          <p14:tracePt t="20346" x="3378200" y="3736975"/>
          <p14:tracePt t="20370" x="3378200" y="3725863"/>
          <p14:tracePt t="20409" x="3378200" y="3708400"/>
          <p14:tracePt t="20449" x="3378200" y="3697288"/>
          <p14:tracePt t="20465" x="3394075" y="3697288"/>
          <p14:tracePt t="20473" x="3406775" y="3697288"/>
          <p14:tracePt t="20489" x="3417888" y="3697288"/>
          <p14:tracePt t="20497" x="3429000" y="3697288"/>
          <p14:tracePt t="20513" x="3440113" y="3697288"/>
          <p14:tracePt t="20529" x="3451225" y="3697288"/>
          <p14:tracePt t="20544" x="3463925" y="3697288"/>
          <p14:tracePt t="20568" x="3479800" y="3697288"/>
          <p14:tracePt t="20576" x="3492500" y="3697288"/>
          <p14:tracePt t="20584" x="3503613" y="3697288"/>
          <p14:tracePt t="20603" x="3503613" y="3708400"/>
          <p14:tracePt t="20608" x="3514725" y="3708400"/>
          <p14:tracePt t="20631" x="3514725" y="3725863"/>
          <p14:tracePt t="20655" x="3514725" y="3736975"/>
          <p14:tracePt t="20663" x="3503613" y="3736975"/>
          <p14:tracePt t="20679" x="3492500" y="3736975"/>
          <p14:tracePt t="20687" x="3463925" y="3749675"/>
          <p14:tracePt t="20694" x="3451225" y="3749675"/>
          <p14:tracePt t="20703" x="3440113" y="3749675"/>
          <p14:tracePt t="20710" x="3406775" y="3760788"/>
          <p14:tracePt t="20718" x="3378200" y="3760788"/>
          <p14:tracePt t="20726" x="3343275" y="3760788"/>
          <p14:tracePt t="20736" x="3279775" y="3760788"/>
          <p14:tracePt t="20742" x="3217863" y="3760788"/>
          <p14:tracePt t="20751" x="3149600" y="3760788"/>
          <p14:tracePt t="20758" x="3074988" y="3760788"/>
          <p14:tracePt t="20766" x="2971800" y="3760788"/>
          <p14:tracePt t="20774" x="2874963" y="3760788"/>
          <p14:tracePt t="20782" x="2703513" y="3760788"/>
          <p14:tracePt t="20790" x="2640013" y="3760788"/>
          <p14:tracePt t="20798" x="2543175" y="3760788"/>
          <p14:tracePt t="20806" x="2435225" y="3760788"/>
          <p14:tracePt t="20813" x="2308225" y="3760788"/>
          <p14:tracePt t="20821" x="2211388" y="3760788"/>
          <p14:tracePt t="20830" x="2103438" y="3760788"/>
          <p14:tracePt t="20837" x="1978025" y="3749675"/>
          <p14:tracePt t="20846" x="1892300" y="3749675"/>
          <p14:tracePt t="20853" x="1782763" y="3736975"/>
          <p14:tracePt t="20863" x="1697038" y="3736975"/>
          <p14:tracePt t="20871" x="1611313" y="3736975"/>
          <p14:tracePt t="20880" x="1536700" y="3725863"/>
          <p14:tracePt t="20887" x="1474788" y="3725863"/>
          <p14:tracePt t="20896" x="1411288" y="3725863"/>
          <p14:tracePt t="20901" x="1389063" y="3708400"/>
          <p14:tracePt t="20913" x="1354138" y="3708400"/>
          <p14:tracePt t="20920" x="1314450" y="3697288"/>
          <p14:tracePt t="20930" x="1279525" y="3697288"/>
          <p14:tracePt t="20935" x="1268413" y="3697288"/>
          <p14:tracePt t="20946" x="1250950" y="3697288"/>
          <p14:tracePt t="20953" x="1239838" y="3686175"/>
          <p14:tracePt t="20996" x="1250950" y="3686175"/>
          <p14:tracePt t="21003" x="1279525" y="3686175"/>
          <p14:tracePt t="21011" x="1314450" y="3686175"/>
          <p14:tracePt t="21020" x="1325563" y="3686175"/>
          <p14:tracePt t="21027" x="1365250" y="3686175"/>
          <p14:tracePt t="21035" x="1389063" y="3686175"/>
          <p14:tracePt t="21043" x="1422400" y="3686175"/>
          <p14:tracePt t="21053" x="1463675" y="3697288"/>
          <p14:tracePt t="21059" x="1485900" y="3697288"/>
          <p14:tracePt t="21067" x="1514475" y="3708400"/>
          <p14:tracePt t="21075" x="1536700" y="3725863"/>
          <p14:tracePt t="21082" x="1549400" y="3736975"/>
          <p14:tracePt t="21090" x="1571625" y="3749675"/>
          <p14:tracePt t="21098" x="1582738" y="3749675"/>
          <p14:tracePt t="21106" x="1600200" y="3760788"/>
          <p14:tracePt t="21114" x="1611313" y="3760788"/>
          <p14:tracePt t="21122" x="1622425" y="3771900"/>
          <p14:tracePt t="21139" x="1622425" y="3783013"/>
          <p14:tracePt t="21146" x="1635125" y="3783013"/>
          <p14:tracePt t="21170" x="1635125" y="3800475"/>
          <p14:tracePt t="21201" x="1622425" y="3800475"/>
          <p14:tracePt t="21209" x="1600200" y="3800475"/>
          <p14:tracePt t="21217" x="1571625" y="3800475"/>
          <p14:tracePt t="21225" x="1549400" y="3800475"/>
          <p14:tracePt t="21236" x="1525588" y="3800475"/>
          <p14:tracePt t="21241" x="1497013" y="3800475"/>
          <p14:tracePt t="21249" x="1485900" y="3800475"/>
          <p14:tracePt t="21257" x="1474788" y="3800475"/>
          <p14:tracePt t="21264" x="1463675" y="3783013"/>
          <p14:tracePt t="21272" x="1450975" y="3771900"/>
          <p14:tracePt t="21280" x="1439863" y="3760788"/>
          <p14:tracePt t="21288" x="1439863" y="3749675"/>
          <p14:tracePt t="21296" x="1439863" y="3736975"/>
          <p14:tracePt t="21304" x="1439863" y="3708400"/>
          <p14:tracePt t="21313" x="1439863" y="3697288"/>
          <p14:tracePt t="21320" x="1439863" y="3686175"/>
          <p14:tracePt t="21328" x="1450975" y="3675063"/>
          <p14:tracePt t="21337" x="1463675" y="3663950"/>
          <p14:tracePt t="21344" x="1485900" y="3640138"/>
          <p14:tracePt t="21352" x="1514475" y="3622675"/>
          <p14:tracePt t="21360" x="1536700" y="3611563"/>
          <p14:tracePt t="21370" x="1549400" y="3600450"/>
          <p14:tracePt t="21375" x="1571625" y="3589338"/>
          <p14:tracePt t="21384" x="1600200" y="3589338"/>
          <p14:tracePt t="21391" x="1622425" y="3589338"/>
          <p14:tracePt t="21403" x="1646238" y="3589338"/>
          <p14:tracePt t="21408" x="1668463" y="3589338"/>
          <p14:tracePt t="21420" x="1708150" y="3589338"/>
          <p14:tracePt t="21423" x="1731963" y="3589338"/>
          <p14:tracePt t="21435" x="1760538" y="3589338"/>
          <p14:tracePt t="21438" x="1793875" y="3589338"/>
          <p14:tracePt t="21453" x="1828800" y="3589338"/>
          <p14:tracePt t="21456" x="1857375" y="3589338"/>
          <p14:tracePt t="21467" x="1879600" y="3600450"/>
          <p14:tracePt t="21470" x="1931988" y="3622675"/>
          <p14:tracePt t="21487" x="2006600" y="3651250"/>
          <p14:tracePt t="21494" x="2039938" y="3663950"/>
          <p14:tracePt t="21502" x="2074863" y="3686175"/>
          <p14:tracePt t="21510" x="2092325" y="3686175"/>
          <p14:tracePt t="21520" x="2125663" y="3708400"/>
          <p14:tracePt t="21526" x="2149475" y="3725863"/>
          <p14:tracePt t="21534" x="2178050" y="3736975"/>
          <p14:tracePt t="21541" x="2200275" y="3749675"/>
          <p14:tracePt t="21553" x="2211388" y="3760788"/>
          <p14:tracePt t="21557" x="2222500" y="3771900"/>
          <p14:tracePt t="21568" x="2222500" y="3783013"/>
          <p14:tracePt t="21573" x="2235200" y="3800475"/>
          <p14:tracePt t="21601" x="2222500" y="3811588"/>
          <p14:tracePt t="21605" x="2200275" y="3811588"/>
          <p14:tracePt t="21620" x="2160588" y="3811588"/>
          <p14:tracePt t="21622" x="2125663" y="3822700"/>
          <p14:tracePt t="21634" x="2074863" y="3822700"/>
          <p14:tracePt t="21637" x="2051050" y="3822700"/>
          <p14:tracePt t="21653" x="1978025" y="3822700"/>
          <p14:tracePt t="21660" x="1914525" y="3822700"/>
          <p14:tracePt t="21668" x="1892300" y="3822700"/>
          <p14:tracePt t="21676" x="1857375" y="3811588"/>
          <p14:tracePt t="21684" x="1828800" y="3800475"/>
          <p14:tracePt t="21692" x="1806575" y="3783013"/>
          <p14:tracePt t="21703" x="1782763" y="3771900"/>
          <p14:tracePt t="21708" x="1771650" y="3771900"/>
          <p14:tracePt t="21717" x="1743075" y="3760788"/>
          <p14:tracePt t="21724" x="1731963" y="3749675"/>
          <p14:tracePt t="21737" x="1731963" y="3736975"/>
          <p14:tracePt t="21739" x="1720850" y="3736975"/>
          <p14:tracePt t="21751" x="1708150" y="3725863"/>
          <p14:tracePt t="21763" x="1708150" y="3708400"/>
          <p14:tracePt t="21779" x="1708150" y="3697288"/>
          <p14:tracePt t="21795" x="1720850" y="3697288"/>
          <p14:tracePt t="21803" x="1743075" y="3686175"/>
          <p14:tracePt t="21811" x="1771650" y="3686175"/>
          <p14:tracePt t="21819" x="1793875" y="3675063"/>
          <p14:tracePt t="21826" x="1828800" y="3675063"/>
          <p14:tracePt t="21836" x="1846263" y="3663950"/>
          <p14:tracePt t="21842" x="1879600" y="3651250"/>
          <p14:tracePt t="21851" x="1914525" y="3651250"/>
          <p14:tracePt t="21858" x="1954213" y="3651250"/>
          <p14:tracePt t="21869" x="1978025" y="3651250"/>
          <p14:tracePt t="21874" x="2017713" y="3651250"/>
          <p14:tracePt t="21882" x="2028825" y="3651250"/>
          <p14:tracePt t="21890" x="2051050" y="3651250"/>
          <p14:tracePt t="21898" x="2063750" y="3651250"/>
          <p14:tracePt t="21906" x="2074863" y="3651250"/>
          <p14:tracePt t="21914" x="2074863" y="3663950"/>
          <p14:tracePt t="21921" x="2092325" y="3675063"/>
          <p14:tracePt t="21939" x="2092325" y="3686175"/>
          <p14:tracePt t="21945" x="2092325" y="3697288"/>
          <p14:tracePt t="21953" x="2074863" y="3725863"/>
          <p14:tracePt t="21961" x="2063750" y="3736975"/>
          <p14:tracePt t="21970" x="2039938" y="3749675"/>
          <p14:tracePt t="21977" x="2017713" y="3749675"/>
          <p14:tracePt t="21985" x="1978025" y="3771900"/>
          <p14:tracePt t="21993" x="1943100" y="3783013"/>
          <p14:tracePt t="22003" x="1903413" y="3800475"/>
          <p14:tracePt t="22009" x="1868488" y="3800475"/>
          <p14:tracePt t="22017" x="1817688" y="3811588"/>
          <p14:tracePt t="22024" x="1793875" y="3811588"/>
          <p14:tracePt t="22032" x="1760538" y="3822700"/>
          <p14:tracePt t="22040" x="1720850" y="3822700"/>
          <p14:tracePt t="22048" x="1685925" y="3822700"/>
          <p14:tracePt t="22056" x="1657350" y="3822700"/>
          <p14:tracePt t="22064" x="1646238" y="3822700"/>
          <p14:tracePt t="22072" x="1622425" y="3822700"/>
          <p14:tracePt t="22081" x="1611313" y="3822700"/>
          <p14:tracePt t="22088" x="1600200" y="3811588"/>
          <p14:tracePt t="22104" x="1600200" y="3800475"/>
          <p14:tracePt t="22119" x="1600200" y="3783013"/>
          <p14:tracePt t="22130" x="1600200" y="3771900"/>
          <p14:tracePt t="22137" x="1611313" y="3760788"/>
          <p14:tracePt t="22148" x="1635125" y="3749675"/>
          <p14:tracePt t="22151" x="1646238" y="3736975"/>
          <p14:tracePt t="22164" x="1668463" y="3725863"/>
          <p14:tracePt t="22170" x="1697038" y="3708400"/>
          <p14:tracePt t="22181" x="1720850" y="3708400"/>
          <p14:tracePt t="22184" x="1743075" y="3697288"/>
          <p14:tracePt t="22197" x="1771650" y="3697288"/>
          <p14:tracePt t="22203" x="1793875" y="3697288"/>
          <p14:tracePt t="22224" x="1846263" y="3697288"/>
          <p14:tracePt t="22235" x="1857375" y="3697288"/>
          <p14:tracePt t="22239" x="1868488" y="3697288"/>
          <p14:tracePt t="22254" x="1879600" y="3697288"/>
          <p14:tracePt t="22255" x="1892300" y="3697288"/>
          <p14:tracePt t="22262" x="1892300" y="3708400"/>
          <p14:tracePt t="22278" x="1903413" y="3725863"/>
          <p14:tracePt t="22287" x="1903413" y="3736975"/>
          <p14:tracePt t="22301" x="1903413" y="3749675"/>
          <p14:tracePt t="22320" x="1903413" y="3760788"/>
          <p14:tracePt t="22325" x="1892300" y="3760788"/>
          <p14:tracePt t="22334" x="1879600" y="3760788"/>
          <p14:tracePt t="22341" x="1868488" y="3760788"/>
          <p14:tracePt t="22349" x="1846263" y="3760788"/>
          <p14:tracePt t="22357" x="1828800" y="3760788"/>
          <p14:tracePt t="22365" x="1817688" y="3760788"/>
          <p14:tracePt t="22373" x="1793875" y="3760788"/>
          <p14:tracePt t="22381" x="1771650" y="3760788"/>
          <p14:tracePt t="22389" x="1760538" y="3760788"/>
          <p14:tracePt t="22397" x="1743075" y="3760788"/>
          <p14:tracePt t="22404" x="1731963" y="3760788"/>
          <p14:tracePt t="22412" x="1731963" y="3749675"/>
          <p14:tracePt t="22420" x="1720850" y="3749675"/>
          <p14:tracePt t="22428" x="1720850" y="3736975"/>
          <p14:tracePt t="22444" x="1720850" y="3725863"/>
          <p14:tracePt t="22460" x="1743075" y="3708400"/>
          <p14:tracePt t="22468" x="1760538" y="3697288"/>
          <p14:tracePt t="22476" x="1771650" y="3697288"/>
          <p14:tracePt t="22681" x="1793875" y="3697288"/>
          <p14:tracePt t="22689" x="1806575" y="3697288"/>
          <p14:tracePt t="22698" x="1846263" y="3697288"/>
          <p14:tracePt t="22705" x="1892300" y="3686175"/>
          <p14:tracePt t="22714" x="1954213" y="3675063"/>
          <p14:tracePt t="22721" x="2017713" y="3663950"/>
          <p14:tracePt t="22729" x="2136775" y="3651250"/>
          <p14:tracePt t="22737" x="2235200" y="3640138"/>
          <p14:tracePt t="22745" x="2297113" y="3622675"/>
          <p14:tracePt t="22753" x="2393950" y="3611563"/>
          <p14:tracePt t="22761" x="2582863" y="3589338"/>
          <p14:tracePt t="22768" x="2714625" y="3589338"/>
          <p14:tracePt t="22776" x="2840038" y="3589338"/>
          <p14:tracePt t="22786" x="2971800" y="3589338"/>
          <p14:tracePt t="22792" x="3046413" y="3589338"/>
          <p14:tracePt t="22801" x="3257550" y="3589338"/>
          <p14:tracePt t="22808" x="3321050" y="3589338"/>
          <p14:tracePt t="22816" x="3451225" y="3589338"/>
          <p14:tracePt t="22824" x="3578225" y="3589338"/>
          <p14:tracePt t="22832" x="3686175" y="3589338"/>
          <p14:tracePt t="22840" x="3771900" y="3600450"/>
          <p14:tracePt t="22848" x="3868738" y="3611563"/>
          <p14:tracePt t="22855" x="3954463" y="3622675"/>
          <p14:tracePt t="22865" x="4046538" y="3640138"/>
          <p14:tracePt t="22871" x="4103688" y="3640138"/>
          <p14:tracePt t="22881" x="4132263" y="3651250"/>
          <p14:tracePt t="22887" x="4178300" y="3651250"/>
          <p14:tracePt t="22898" x="4217988" y="3663950"/>
          <p14:tracePt t="22903" x="4240213" y="3663950"/>
          <p14:tracePt t="22915" x="4264025" y="3663950"/>
          <p14:tracePt t="22932" x="4275138" y="3663950"/>
          <p14:tracePt t="22936" x="4292600" y="3663950"/>
          <p14:tracePt t="22953" x="4303713" y="3663950"/>
          <p14:tracePt t="22974" x="4303713" y="3651250"/>
          <p14:tracePt t="22998" x="4303713" y="3640138"/>
          <p14:tracePt t="23101" x="4292600" y="3640138"/>
          <p14:tracePt t="23109" x="4251325" y="3651250"/>
          <p14:tracePt t="23118" x="4217988" y="3675063"/>
          <p14:tracePt t="23124" x="4165600" y="3686175"/>
          <p14:tracePt t="23133" x="4114800" y="3686175"/>
          <p14:tracePt t="23140" x="4057650" y="3697288"/>
          <p14:tracePt t="23148" x="4006850" y="3708400"/>
          <p14:tracePt t="23156" x="3932238" y="3725863"/>
          <p14:tracePt t="23165" x="3868738" y="3736975"/>
          <p14:tracePt t="23172" x="3800475" y="3736975"/>
          <p14:tracePt t="23181" x="3725863" y="3749675"/>
          <p14:tracePt t="23188" x="3640138" y="3749675"/>
          <p14:tracePt t="23196" x="3565525" y="3760788"/>
          <p14:tracePt t="23203" x="3479800" y="3760788"/>
          <p14:tracePt t="23211" x="3378200" y="3760788"/>
          <p14:tracePt t="23220" x="3279775" y="3760788"/>
          <p14:tracePt t="23227" x="3194050" y="3760788"/>
          <p14:tracePt t="23235" x="3108325" y="3760788"/>
          <p14:tracePt t="23243" x="3022600" y="3760788"/>
          <p14:tracePt t="23253" x="3000375" y="3760788"/>
          <p14:tracePt t="23259" x="2936875" y="3760788"/>
          <p14:tracePt t="23268" x="2886075" y="3760788"/>
          <p14:tracePt t="23278" x="2851150" y="3760788"/>
          <p14:tracePt t="23285" x="2828925" y="3760788"/>
          <p14:tracePt t="23299" x="2800350" y="3749675"/>
          <p14:tracePt t="23299" x="2789238" y="3749675"/>
          <p14:tracePt t="23307" x="2778125" y="3749675"/>
          <p14:tracePt t="23322" x="2765425" y="3749675"/>
          <p14:tracePt t="23332" x="2765425" y="3736975"/>
          <p14:tracePt t="23378" x="2778125" y="3725863"/>
          <p14:tracePt t="23386" x="2800350" y="3725863"/>
          <p14:tracePt t="23394" x="2811463" y="3708400"/>
          <p14:tracePt t="23403" x="2840038" y="3697288"/>
          <p14:tracePt t="23409" x="2874963" y="3697288"/>
          <p14:tracePt t="23418" x="2903538" y="3686175"/>
          <p14:tracePt t="23425" x="2936875" y="3675063"/>
          <p14:tracePt t="23436" x="2989263" y="3675063"/>
          <p14:tracePt t="23441" x="3022600" y="3663950"/>
          <p14:tracePt t="23449" x="3074988" y="3651250"/>
          <p14:tracePt t="23457" x="3097213" y="3651250"/>
          <p14:tracePt t="23465" x="3132138" y="3640138"/>
          <p14:tracePt t="23473" x="3182938" y="3640138"/>
          <p14:tracePt t="23482" x="3217863" y="3640138"/>
          <p14:tracePt t="23489" x="3268663" y="3640138"/>
          <p14:tracePt t="23497" x="3321050" y="3640138"/>
          <p14:tracePt t="23505" x="3354388" y="3640138"/>
          <p14:tracePt t="23513" x="3406775" y="3640138"/>
          <p14:tracePt t="23520" x="3417888" y="3640138"/>
          <p14:tracePt t="23528" x="3451225" y="3640138"/>
          <p14:tracePt t="23537" x="3479800" y="3640138"/>
          <p14:tracePt t="23545" x="3514725" y="3651250"/>
          <p14:tracePt t="23553" x="3525838" y="3651250"/>
          <p14:tracePt t="23560" x="3554413" y="3663950"/>
          <p14:tracePt t="23568" x="3554413" y="3675063"/>
          <p14:tracePt t="23576" x="3565525" y="3686175"/>
          <p14:tracePt t="23587" x="3565525" y="3697288"/>
          <p14:tracePt t="23592" x="3565525" y="3708400"/>
          <p14:tracePt t="23601" x="3565525" y="3725863"/>
          <p14:tracePt t="23607" x="3536950" y="3736975"/>
          <p14:tracePt t="23620" x="3503613" y="3736975"/>
          <p14:tracePt t="23623" x="3463925" y="3749675"/>
          <p14:tracePt t="23634" x="3440113" y="3760788"/>
          <p14:tracePt t="23639" x="3406775" y="3760788"/>
          <p14:tracePt t="23653" x="3365500" y="3771900"/>
          <p14:tracePt t="23657" x="3343275" y="3771900"/>
          <p14:tracePt t="23667" x="3303588" y="3771900"/>
          <p14:tracePt t="23671" x="3292475" y="3771900"/>
          <p14:tracePt t="23687" x="3268663" y="3771900"/>
          <p14:tracePt t="23687" x="3257550" y="3771900"/>
          <p14:tracePt t="23694" x="3246438" y="3771900"/>
          <p14:tracePt t="23702" x="3235325" y="3771900"/>
          <p14:tracePt t="23710" x="3217863" y="3760788"/>
          <p14:tracePt t="23726" x="3206750" y="3749675"/>
          <p14:tracePt t="23734" x="3194050" y="3749675"/>
          <p14:tracePt t="23742" x="3182938" y="3736975"/>
          <p14:tracePt t="23753" x="3171825" y="3736975"/>
          <p14:tracePt t="23758" x="3160713" y="3736975"/>
          <p14:tracePt t="24415" x="3171825" y="3736975"/>
          <p14:tracePt t="24423" x="3194050" y="3736975"/>
          <p14:tracePt t="24431" x="3217863" y="3736975"/>
          <p14:tracePt t="24438" x="3257550" y="3749675"/>
          <p14:tracePt t="24446" x="3303588" y="3760788"/>
          <p14:tracePt t="24454" x="3378200" y="3771900"/>
          <p14:tracePt t="24462" x="3451225" y="3800475"/>
          <p14:tracePt t="24470" x="3600450" y="3835400"/>
          <p14:tracePt t="24478" x="3725863" y="3857625"/>
          <p14:tracePt t="24486" x="3835400" y="3886200"/>
          <p14:tracePt t="24494" x="3954463" y="3908425"/>
          <p14:tracePt t="24503" x="4017963" y="3932238"/>
          <p14:tracePt t="24510" x="4143375" y="3954463"/>
          <p14:tracePt t="24518" x="4251325" y="3994150"/>
          <p14:tracePt t="24526" x="4349750" y="4017963"/>
          <p14:tracePt t="24536" x="4446588" y="4029075"/>
          <p14:tracePt t="24541" x="4549775" y="4057650"/>
          <p14:tracePt t="24550" x="4622800" y="4079875"/>
          <p14:tracePt t="24557" x="4679950" y="4092575"/>
          <p14:tracePt t="24569" x="4754563" y="4103688"/>
          <p14:tracePt t="24573" x="4806950" y="4114800"/>
          <p14:tracePt t="24584" x="4818063" y="4132263"/>
          <p14:tracePt t="24819" x="4840288" y="4132263"/>
          <p14:tracePt t="24826" x="4879975" y="4132263"/>
          <p14:tracePt t="24835" x="4914900" y="4132263"/>
          <p14:tracePt t="24842" x="5011738" y="4103688"/>
          <p14:tracePt t="24852" x="5114925" y="4103688"/>
          <p14:tracePt t="24858" x="5222875" y="4103688"/>
          <p14:tracePt t="24869" x="5286375" y="4103688"/>
          <p14:tracePt t="24874" x="5383213" y="4103688"/>
          <p14:tracePt t="24887" x="5492750" y="4103688"/>
          <p14:tracePt t="24890" x="5589588" y="4103688"/>
          <p14:tracePt t="24898" x="5680075" y="4114800"/>
          <p14:tracePt t="24905" x="5737225" y="4132263"/>
          <p14:tracePt t="24913" x="5778500" y="4143375"/>
          <p14:tracePt t="24921" x="5822950" y="4154488"/>
          <p14:tracePt t="24929" x="5875338" y="4154488"/>
          <p14:tracePt t="24937" x="5897563" y="4165600"/>
          <p14:tracePt t="24945" x="5937250" y="4165600"/>
          <p14:tracePt t="24953" x="5949950" y="4178300"/>
          <p14:tracePt t="24961" x="5972175" y="4178300"/>
          <p14:tracePt t="24969" x="5983288" y="4178300"/>
          <p14:tracePt t="24977" x="5994400" y="4178300"/>
          <p14:tracePt t="24987" x="6011863" y="4178300"/>
          <p14:tracePt t="24992" x="6022975" y="4178300"/>
          <p14:tracePt t="25001" x="6035675" y="4178300"/>
          <p14:tracePt t="25008" x="6046788" y="4178300"/>
          <p14:tracePt t="25020" x="6057900" y="4178300"/>
          <p14:tracePt t="25024" x="6069013" y="4178300"/>
          <p14:tracePt t="25034" x="6086475" y="4178300"/>
          <p14:tracePt t="25040" x="6097588" y="4178300"/>
          <p14:tracePt t="25056" x="6108700" y="4178300"/>
          <p14:tracePt t="25068" x="6121400" y="4178300"/>
          <p14:tracePt t="25072" x="6132513" y="4165600"/>
          <p14:tracePt t="25087" x="6154738" y="4165600"/>
          <p14:tracePt t="25089" x="6172200" y="4165600"/>
          <p14:tracePt t="25101" x="6183313" y="4165600"/>
          <p14:tracePt t="25103" x="6207125" y="4165600"/>
          <p14:tracePt t="25120" x="6240463" y="4165600"/>
          <p14:tracePt t="25127" x="6257925" y="4165600"/>
          <p14:tracePt t="25135" x="6280150" y="4165600"/>
          <p14:tracePt t="25143" x="6292850" y="4165600"/>
          <p14:tracePt t="25154" x="6303963" y="4165600"/>
          <p14:tracePt t="25159" x="6315075" y="4165600"/>
          <p14:tracePt t="25170" x="6332538" y="4165600"/>
          <p14:tracePt t="25175" x="6343650" y="4165600"/>
          <p14:tracePt t="25184" x="6354763" y="4165600"/>
          <p14:tracePt t="25198" x="6365875" y="4165600"/>
          <p14:tracePt t="25206" x="6378575" y="4165600"/>
          <p14:tracePt t="25222" x="6389688" y="4165600"/>
          <p14:tracePt t="25238" x="6400800" y="4165600"/>
          <p14:tracePt t="25267" x="6418263" y="4165600"/>
          <p14:tracePt t="25287" x="6429375" y="4165600"/>
          <p14:tracePt t="25293" x="6440488" y="4165600"/>
          <p14:tracePt t="25499" x="6440488" y="4154488"/>
          <p14:tracePt t="25507" x="6440488" y="4143375"/>
          <p14:tracePt t="25515" x="6429375" y="4143375"/>
          <p14:tracePt t="25523" x="6418263" y="4132263"/>
          <p14:tracePt t="25531" x="6400800" y="4114800"/>
          <p14:tracePt t="25539" x="6389688" y="4103688"/>
          <p14:tracePt t="25555" x="6378575" y="4092575"/>
          <p14:tracePt t="25562" x="6365875" y="4079875"/>
          <p14:tracePt t="25578" x="6354763" y="4079875"/>
          <p14:tracePt t="25587" x="6343650" y="4079875"/>
          <p14:tracePt t="25602" x="6332538" y="4079875"/>
          <p14:tracePt t="25620" x="6315075" y="4079875"/>
          <p14:tracePt t="25626" x="6303963" y="4079875"/>
          <p14:tracePt t="25634" x="6303963" y="4068763"/>
          <p14:tracePt t="25641" x="6292850" y="4068763"/>
          <p14:tracePt t="25665" x="6280150" y="4068763"/>
          <p14:tracePt t="25705" x="6269038" y="4068763"/>
          <p14:tracePt t="25736" x="6257925" y="4068763"/>
          <p14:tracePt t="25744" x="6240463" y="4068763"/>
          <p14:tracePt t="25753" x="6229350" y="4068763"/>
          <p14:tracePt t="25760" x="6218238" y="4068763"/>
          <p14:tracePt t="25768" x="6207125" y="4068763"/>
          <p14:tracePt t="25776" x="6194425" y="4068763"/>
          <p14:tracePt t="25792" x="6183313" y="4068763"/>
          <p14:tracePt t="25802" x="6172200" y="4068763"/>
          <p14:tracePt t="25808" x="6154738" y="4068763"/>
          <p14:tracePt t="25823" x="6143625" y="4068763"/>
          <p14:tracePt t="25839" x="6132513" y="4068763"/>
          <p14:tracePt t="25847" x="6121400" y="4068763"/>
          <p14:tracePt t="25855" x="6097588" y="4068763"/>
          <p14:tracePt t="25863" x="6086475" y="4068763"/>
          <p14:tracePt t="25871" x="6069013" y="4068763"/>
          <p14:tracePt t="25879" x="6046788" y="4068763"/>
          <p14:tracePt t="25887" x="6022975" y="4068763"/>
          <p14:tracePt t="25895" x="5994400" y="4068763"/>
          <p14:tracePt t="25903" x="5972175" y="4068763"/>
          <p14:tracePt t="25910" x="5949950" y="4068763"/>
          <p14:tracePt t="25920" x="5937250" y="4068763"/>
          <p14:tracePt t="25926" x="5926138" y="4068763"/>
          <p14:tracePt t="25935" x="5897563" y="4068763"/>
          <p14:tracePt t="25942" x="5886450" y="4068763"/>
          <p14:tracePt t="25955" x="5875338" y="4068763"/>
          <p14:tracePt t="25959" x="5864225" y="4068763"/>
          <p14:tracePt t="25970" x="5851525" y="4068763"/>
          <p14:tracePt t="25974" x="5840413" y="4068763"/>
          <p14:tracePt t="25982" x="5822950" y="4068763"/>
          <p14:tracePt t="25990" x="5800725" y="4068763"/>
          <p14:tracePt t="25998" x="5789613" y="4068763"/>
          <p14:tracePt t="26006" x="5765800" y="4068763"/>
          <p14:tracePt t="26013" x="5737225" y="4068763"/>
          <p14:tracePt t="26021" x="5726113" y="4068763"/>
          <p14:tracePt t="26029" x="5715000" y="4068763"/>
          <p14:tracePt t="26038" x="5692775" y="4057650"/>
          <p14:tracePt t="26045" x="5680075" y="4057650"/>
          <p14:tracePt t="26053" x="5664200" y="4057650"/>
          <p14:tracePt t="26061" x="5651500" y="4057650"/>
          <p14:tracePt t="26070" x="5629275" y="4046538"/>
          <p14:tracePt t="26077" x="5618163" y="4046538"/>
          <p14:tracePt t="26102" x="5543550" y="4046538"/>
          <p14:tracePt t="26108" x="5521325" y="4046538"/>
          <p14:tracePt t="26121" x="5492750" y="4046538"/>
          <p14:tracePt t="26124" x="5468938" y="4046538"/>
          <p14:tracePt t="26135" x="5457825" y="4046538"/>
          <p14:tracePt t="26140" x="5435600" y="4046538"/>
          <p14:tracePt t="26154" x="5418138" y="4046538"/>
          <p14:tracePt t="26157" x="5407025" y="4046538"/>
          <p14:tracePt t="26168" x="5394325" y="4046538"/>
          <p14:tracePt t="26172" x="5383213" y="4046538"/>
          <p14:tracePt t="26204" x="5332413" y="4046538"/>
          <p14:tracePt t="26205" x="5308600" y="4046538"/>
          <p14:tracePt t="26211" x="5297488" y="4046538"/>
          <p14:tracePt t="26219" x="5286375" y="4046538"/>
          <p14:tracePt t="26227" x="5257800" y="4046538"/>
          <p14:tracePt t="26236" x="5246688" y="4046538"/>
          <p14:tracePt t="26243" x="5235575" y="4046538"/>
          <p14:tracePt t="26254" x="5211763" y="4046538"/>
          <p14:tracePt t="26259" x="5200650" y="4046538"/>
          <p14:tracePt t="26268" x="5172075" y="4046538"/>
          <p14:tracePt t="26275" x="5160963" y="4046538"/>
          <p14:tracePt t="26288" x="5137150" y="4046538"/>
          <p14:tracePt t="26291" x="5126038" y="4046538"/>
          <p14:tracePt t="26302" x="5097463" y="4046538"/>
          <p14:tracePt t="26306" x="5086350" y="4046538"/>
          <p14:tracePt t="26321" x="5064125" y="4046538"/>
          <p14:tracePt t="26323" x="5051425" y="4046538"/>
          <p14:tracePt t="26335" x="5040313" y="4046538"/>
          <p14:tracePt t="26338" x="5029200" y="4046538"/>
          <p14:tracePt t="26354" x="5000625" y="4046538"/>
          <p14:tracePt t="26362" x="4989513" y="4057650"/>
          <p14:tracePt t="26369" x="4978400" y="4057650"/>
          <p14:tracePt t="26377" x="4965700" y="4057650"/>
          <p14:tracePt t="26388" x="4954588" y="4057650"/>
          <p14:tracePt t="26393" x="4943475" y="4057650"/>
          <p14:tracePt t="26402" x="4926013" y="4057650"/>
          <p14:tracePt t="26409" x="4914900" y="4057650"/>
          <p14:tracePt t="26421" x="4914900" y="4068763"/>
          <p14:tracePt t="26425" x="4903788" y="4068763"/>
          <p14:tracePt t="26435" x="4892675" y="4068763"/>
          <p14:tracePt t="26441" x="4868863" y="4068763"/>
          <p14:tracePt t="26454" x="4851400" y="4068763"/>
          <p14:tracePt t="26457" x="4840288" y="4068763"/>
          <p14:tracePt t="26468" x="4818063" y="4068763"/>
          <p14:tracePt t="26472" x="4794250" y="4068763"/>
          <p14:tracePt t="26487" x="4754563" y="4068763"/>
          <p14:tracePt t="26491" x="4721225" y="4068763"/>
          <p14:tracePt t="26502" x="4679950" y="4068763"/>
          <p14:tracePt t="26504" x="4646613" y="4068763"/>
          <p14:tracePt t="26521" x="4521200" y="4068763"/>
          <p14:tracePt t="26528" x="4475163" y="4068763"/>
          <p14:tracePt t="26536" x="4411663" y="4079875"/>
          <p14:tracePt t="26544" x="4360863" y="4079875"/>
          <p14:tracePt t="26554" x="4303713" y="4092575"/>
          <p14:tracePt t="26560" x="4251325" y="4092575"/>
          <p14:tracePt t="26568" x="4229100" y="4103688"/>
          <p14:tracePt t="26576" x="4178300" y="4103688"/>
          <p14:tracePt t="26588" x="4154488" y="4103688"/>
          <p14:tracePt t="26591" x="4114800" y="4114800"/>
          <p14:tracePt t="26601" x="4092575" y="4132263"/>
          <p14:tracePt t="26607" x="4068763" y="4132263"/>
          <p14:tracePt t="26621" x="4057650" y="4143375"/>
          <p14:tracePt t="26623" x="4046538" y="4143375"/>
          <p14:tracePt t="26635" x="4029075" y="4154488"/>
          <p14:tracePt t="26916" x="4017963" y="4154488"/>
          <p14:tracePt t="26923" x="3994150" y="4154488"/>
          <p14:tracePt t="26931" x="3943350" y="4154488"/>
          <p14:tracePt t="26939" x="3886200" y="4154488"/>
          <p14:tracePt t="26947" x="3822700" y="4154488"/>
          <p14:tracePt t="26956" x="3760788" y="4154488"/>
          <p14:tracePt t="26963" x="3686175" y="4154488"/>
          <p14:tracePt t="26971" x="3611563" y="4154488"/>
          <p14:tracePt t="26979" x="3536950" y="4154488"/>
          <p14:tracePt t="26988" x="3479800" y="4154488"/>
          <p14:tracePt t="26995" x="3406775" y="4154488"/>
          <p14:tracePt t="27003" x="3332163" y="4154488"/>
          <p14:tracePt t="27011" x="3268663" y="4154488"/>
          <p14:tracePt t="27021" x="3206750" y="4154488"/>
          <p14:tracePt t="27027" x="3132138" y="4154488"/>
          <p14:tracePt t="27038" x="3086100" y="4154488"/>
          <p14:tracePt t="27042" x="3022600" y="4154488"/>
          <p14:tracePt t="27051" x="2949575" y="4154488"/>
          <p14:tracePt t="27058" x="2886075" y="4154488"/>
          <p14:tracePt t="27070" x="2840038" y="4154488"/>
          <p14:tracePt t="27074" x="2778125" y="4154488"/>
          <p14:tracePt t="27082" x="2714625" y="4154488"/>
          <p14:tracePt t="27090" x="2668588" y="4165600"/>
          <p14:tracePt t="27098" x="2617788" y="4165600"/>
          <p14:tracePt t="27106" x="2565400" y="4178300"/>
          <p14:tracePt t="27114" x="2508250" y="4178300"/>
          <p14:tracePt t="27122" x="2446338" y="4178300"/>
          <p14:tracePt t="27129" x="2393950" y="4178300"/>
          <p14:tracePt t="27138" x="2320925" y="4178300"/>
          <p14:tracePt t="27145" x="2297113" y="4189413"/>
          <p14:tracePt t="27153" x="2251075" y="4189413"/>
          <p14:tracePt t="27161" x="2222500" y="4189413"/>
          <p14:tracePt t="27171" x="2200275" y="4189413"/>
          <p14:tracePt t="27177" x="2178050" y="4189413"/>
          <p14:tracePt t="27185" x="2160588" y="4189413"/>
          <p14:tracePt t="27193" x="2149475" y="4200525"/>
          <p14:tracePt t="27209" x="2136775" y="4200525"/>
          <p14:tracePt t="27218" x="2136775" y="4217988"/>
          <p14:tracePt t="27225" x="2125663" y="4217988"/>
          <p14:tracePt t="27237" x="2114550" y="4229100"/>
          <p14:tracePt t="27241" x="2103438" y="4229100"/>
          <p14:tracePt t="27252" x="2063750" y="4240213"/>
          <p14:tracePt t="27256" x="2051050" y="4251325"/>
          <p14:tracePt t="27271" x="2028825" y="4251325"/>
          <p14:tracePt t="27273" x="2006600" y="4264025"/>
          <p14:tracePt t="27285" x="1965325" y="4264025"/>
          <p14:tracePt t="27288" x="1954213" y="4275138"/>
          <p14:tracePt t="27302" x="1931988" y="4275138"/>
          <p14:tracePt t="27304" x="1903413" y="4275138"/>
          <p14:tracePt t="27321" x="1868488" y="4275138"/>
          <p14:tracePt t="27327" x="1846263" y="4275138"/>
          <p14:tracePt t="27336" x="1828800" y="4275138"/>
          <p14:tracePt t="27343" x="1817688" y="4275138"/>
          <p14:tracePt t="27359" x="1806575" y="4275138"/>
          <p14:tracePt t="27368" x="1793875" y="4275138"/>
          <p14:tracePt t="27387" x="1782763" y="4275138"/>
          <p14:tracePt t="27399" x="1771650" y="4275138"/>
          <p14:tracePt t="27462" x="1771650" y="4292600"/>
          <p14:tracePt t="27525" x="1782763" y="4292600"/>
          <p14:tracePt t="27565" x="1793875" y="4275138"/>
          <p14:tracePt t="27573" x="1806575" y="4275138"/>
          <p14:tracePt t="27581" x="1828800" y="4264025"/>
          <p14:tracePt t="27589" x="1846263" y="4264025"/>
          <p14:tracePt t="27596" x="1892300" y="4251325"/>
          <p14:tracePt t="27605" x="1943100" y="4240213"/>
          <p14:tracePt t="27612" x="2006600" y="4229100"/>
          <p14:tracePt t="27620" x="2051050" y="4229100"/>
          <p14:tracePt t="27628" x="2114550" y="4229100"/>
          <p14:tracePt t="27637" x="2178050" y="4229100"/>
          <p14:tracePt t="27644" x="2251075" y="4229100"/>
          <p14:tracePt t="27652" x="2308225" y="4229100"/>
          <p14:tracePt t="27660" x="2382838" y="4229100"/>
          <p14:tracePt t="27671" x="2457450" y="4229100"/>
          <p14:tracePt t="27676" x="2520950" y="4229100"/>
          <p14:tracePt t="27685" x="2593975" y="4229100"/>
          <p14:tracePt t="27691" x="2668588" y="4229100"/>
          <p14:tracePt t="27703" x="2725738" y="4229100"/>
          <p14:tracePt t="27707" x="2800350" y="4240213"/>
          <p14:tracePt t="33708" x="2800350" y="4229100"/>
          <p14:tracePt t="33709" x="2800350" y="4217988"/>
          <p14:tracePt t="33721" x="2800350" y="4200525"/>
          <p14:tracePt t="33725" x="2800350" y="4189413"/>
          <p14:tracePt t="33732" x="2800350" y="4178300"/>
          <p14:tracePt t="33748" x="2800350" y="4165600"/>
          <p14:tracePt t="33757" x="2811463" y="4154488"/>
          <p14:tracePt t="33764" x="2828925" y="4132263"/>
          <p14:tracePt t="33773" x="2840038" y="4114800"/>
          <p14:tracePt t="33780" x="2863850" y="4103688"/>
          <p14:tracePt t="33789" x="2886075" y="4079875"/>
          <p14:tracePt t="33796" x="2903538" y="4068763"/>
          <p14:tracePt t="33804" x="2925763" y="4046538"/>
          <p14:tracePt t="33812" x="2936875" y="4029075"/>
          <p14:tracePt t="33820" x="2960688" y="4006850"/>
          <p14:tracePt t="33827" x="2989263" y="3994150"/>
          <p14:tracePt t="33835" x="3000375" y="3983038"/>
          <p14:tracePt t="33843" x="3022600" y="3971925"/>
          <p14:tracePt t="33853" x="3046413" y="3954463"/>
          <p14:tracePt t="33859" x="3074988" y="3954463"/>
          <p14:tracePt t="33867" x="3086100" y="3943350"/>
          <p14:tracePt t="33875" x="3108325" y="3943350"/>
          <p14:tracePt t="33886" x="3132138" y="3943350"/>
          <p14:tracePt t="33891" x="3160713" y="3932238"/>
          <p14:tracePt t="33899" x="3171825" y="3932238"/>
          <p14:tracePt t="33907" x="3182938" y="3932238"/>
          <p14:tracePt t="33914" x="3194050" y="3932238"/>
          <p14:tracePt t="33924" x="3217863" y="3932238"/>
          <p14:tracePt t="33930" x="3235325" y="3932238"/>
          <p14:tracePt t="33946" x="3246438" y="3932238"/>
          <p14:tracePt t="33962" x="3257550" y="3932238"/>
          <p14:tracePt t="33970" x="3257550" y="3943350"/>
          <p14:tracePt t="33994" x="3268663" y="3943350"/>
          <p14:tracePt t="34003" x="3268663" y="3954463"/>
          <p14:tracePt t="34073" x="3268663" y="3971925"/>
          <p14:tracePt t="34081" x="3257550" y="3971925"/>
          <p14:tracePt t="34088" x="3246438" y="3971925"/>
          <p14:tracePt t="34104" x="3235325" y="3971925"/>
          <p14:tracePt t="34112" x="3217863" y="3971925"/>
          <p14:tracePt t="34121" x="3206750" y="3971925"/>
          <p14:tracePt t="34136" x="3194050" y="3971925"/>
          <p14:tracePt t="34144" x="3182938" y="3983038"/>
          <p14:tracePt t="34153" x="3171825" y="3983038"/>
          <p14:tracePt t="34168" x="3160713" y="3983038"/>
          <p14:tracePt t="34187" x="3149600" y="3994150"/>
          <p14:tracePt t="34192" x="3132138" y="3994150"/>
          <p14:tracePt t="34207" x="3121025" y="3994150"/>
          <p14:tracePt t="34215" x="3108325" y="3994150"/>
          <p14:tracePt t="34224" x="3108325" y="4006850"/>
          <p14:tracePt t="34231" x="3097213" y="4006850"/>
          <p14:tracePt t="34239" x="3086100" y="4006850"/>
          <p14:tracePt t="34248" x="3086100" y="4017963"/>
          <p14:tracePt t="34255" x="3074988" y="4017963"/>
          <p14:tracePt t="34271" x="3057525" y="4017963"/>
          <p14:tracePt t="34279" x="3057525" y="4029075"/>
          <p14:tracePt t="34579" x="3057525" y="4046538"/>
          <p14:tracePt t="34587" x="3057525" y="4057650"/>
          <p14:tracePt t="34595" x="3057525" y="4068763"/>
          <p14:tracePt t="34603" x="3074988" y="4079875"/>
          <p14:tracePt t="34611" x="3086100" y="4092575"/>
          <p14:tracePt t="34619" x="3097213" y="4103688"/>
          <p14:tracePt t="34627" x="3121025" y="4114800"/>
          <p14:tracePt t="34636" x="3132138" y="4132263"/>
          <p14:tracePt t="34643" x="3160713" y="4143375"/>
          <p14:tracePt t="34651" x="3171825" y="4154488"/>
          <p14:tracePt t="34659" x="3194050" y="4154488"/>
          <p14:tracePt t="34669" x="3206750" y="4165600"/>
          <p14:tracePt t="34675" x="3217863" y="4165600"/>
          <p14:tracePt t="34691" x="3235325" y="4178300"/>
          <p14:tracePt t="34698" x="3246438" y="4178300"/>
          <p14:tracePt t="34714" x="3257550" y="4178300"/>
          <p14:tracePt t="34730" x="3268663" y="4178300"/>
          <p14:tracePt t="34745" x="3279775" y="4165600"/>
          <p14:tracePt t="34754" x="3292475" y="4154488"/>
          <p14:tracePt t="34991" x="3303588" y="4154488"/>
          <p14:tracePt t="34999" x="3343275" y="4154488"/>
          <p14:tracePt t="35008" x="3378200" y="4154488"/>
          <p14:tracePt t="35015" x="3440113" y="4178300"/>
          <p14:tracePt t="35023" x="3514725" y="4189413"/>
          <p14:tracePt t="35031" x="3600450" y="4217988"/>
          <p14:tracePt t="35039" x="3736975" y="4240213"/>
          <p14:tracePt t="35046" x="3857625" y="4264025"/>
          <p14:tracePt t="35055" x="3921125" y="4275138"/>
          <p14:tracePt t="35062" x="4046538" y="4303713"/>
          <p14:tracePt t="35071" x="4154488" y="4325938"/>
          <p14:tracePt t="35078" x="4240213" y="4337050"/>
          <p14:tracePt t="35086" x="4349750" y="4360863"/>
          <p14:tracePt t="35094" x="4446588" y="4378325"/>
          <p14:tracePt t="35103" x="4537075" y="4389438"/>
          <p14:tracePt t="35110" x="4622800" y="4400550"/>
          <p14:tracePt t="35118" x="4708525" y="4411663"/>
          <p14:tracePt t="35125" x="4783138" y="4411663"/>
          <p14:tracePt t="35137" x="4840288" y="4411663"/>
          <p14:tracePt t="35141" x="4903788" y="4411663"/>
          <p14:tracePt t="35151" x="4926013" y="4411663"/>
          <p14:tracePt t="35332" x="4965700" y="4411663"/>
          <p14:tracePt t="35339" x="5029200" y="4411663"/>
          <p14:tracePt t="35347" x="5097463" y="4422775"/>
          <p14:tracePt t="35355" x="5172075" y="4422775"/>
          <p14:tracePt t="35363" x="5246688" y="4422775"/>
          <p14:tracePt t="35371" x="5343525" y="4435475"/>
          <p14:tracePt t="35379" x="5446713" y="4435475"/>
          <p14:tracePt t="35387" x="5532438" y="4435475"/>
          <p14:tracePt t="35395" x="5715000" y="4435475"/>
          <p14:tracePt t="35403" x="5886450" y="4435475"/>
          <p14:tracePt t="35411" x="5972175" y="4435475"/>
          <p14:tracePt t="35420" x="6121400" y="4435475"/>
          <p14:tracePt t="35426" x="6240463" y="4435475"/>
          <p14:tracePt t="35435" x="6280150" y="4435475"/>
          <p14:tracePt t="35442" x="6354763" y="4435475"/>
          <p14:tracePt t="35453" x="6418263" y="4435475"/>
          <p14:tracePt t="35458" x="6464300" y="4435475"/>
          <p14:tracePt t="35468" x="6503988" y="4435475"/>
          <p14:tracePt t="35475" x="6526213" y="4422775"/>
          <p14:tracePt t="35487" x="6578600" y="4422775"/>
          <p14:tracePt t="35492" x="6600825" y="4422775"/>
          <p14:tracePt t="35501" x="6635750" y="4411663"/>
          <p14:tracePt t="35508" x="6675438" y="4411663"/>
          <p14:tracePt t="35520" x="6708775" y="4400550"/>
          <p14:tracePt t="35525" x="6732588" y="4400550"/>
          <p14:tracePt t="35534" x="6761163" y="4400550"/>
          <p14:tracePt t="35542" x="6794500" y="4400550"/>
          <p14:tracePt t="35553" x="6858000" y="4400550"/>
          <p14:tracePt t="35561" x="6869113" y="4400550"/>
          <p14:tracePt t="35569" x="6892925" y="4400550"/>
          <p14:tracePt t="35577" x="6908800" y="4400550"/>
          <p14:tracePt t="35587" x="6921500" y="4400550"/>
          <p14:tracePt t="35593" x="6932613" y="4389438"/>
          <p14:tracePt t="35775" x="6943725" y="4389438"/>
          <p14:tracePt t="35784" x="6965950" y="4389438"/>
          <p14:tracePt t="35791" x="7007225" y="4411663"/>
          <p14:tracePt t="35798" x="7051675" y="4422775"/>
          <p14:tracePt t="35806" x="7115175" y="4446588"/>
          <p14:tracePt t="35814" x="7200900" y="4486275"/>
          <p14:tracePt t="35822" x="7275513" y="4521200"/>
          <p14:tracePt t="35830" x="7350125" y="4560888"/>
          <p14:tracePt t="35838" x="7423150" y="4583113"/>
          <p14:tracePt t="35846" x="7497763" y="4622800"/>
          <p14:tracePt t="35855" x="7543800" y="4657725"/>
          <p14:tracePt t="35862" x="7572375" y="4668838"/>
          <p14:tracePt t="35869" x="7618413" y="4697413"/>
          <p14:tracePt t="35878" x="7646988" y="4721225"/>
          <p14:tracePt t="35887" x="7680325" y="4743450"/>
          <p14:tracePt t="35893" x="7704138" y="4765675"/>
          <p14:tracePt t="35901" x="7732713" y="4783138"/>
          <p14:tracePt t="35909" x="7754938" y="4806950"/>
          <p14:tracePt t="35920" x="7766050" y="4818063"/>
          <p14:tracePt t="35925" x="7789863" y="4829175"/>
          <p14:tracePt t="35935" x="7818438" y="4851400"/>
          <p14:tracePt t="35942" x="7829550" y="4868863"/>
          <p14:tracePt t="35954" x="7851775" y="4868863"/>
          <p14:tracePt t="35959" x="7864475" y="4879975"/>
          <p14:tracePt t="35968" x="7893050" y="4892675"/>
          <p14:tracePt t="35975" x="7904163" y="4903788"/>
          <p14:tracePt t="35987" x="7915275" y="4903788"/>
          <p14:tracePt t="35991" x="7937500" y="4914900"/>
          <p14:tracePt t="36001" x="7950200" y="4914900"/>
          <p14:tracePt t="36009" x="7966075" y="4926013"/>
          <p14:tracePt t="36020" x="7978775" y="4926013"/>
          <p14:tracePt t="36021" x="7989888" y="4943475"/>
          <p14:tracePt t="36028" x="8001000" y="4943475"/>
          <p14:tracePt t="36036" x="8012113" y="4943475"/>
          <p14:tracePt t="36044" x="8023225" y="4954588"/>
          <p14:tracePt t="36053" x="8035925" y="4954588"/>
          <p14:tracePt t="36060" x="8051800" y="4965700"/>
          <p14:tracePt t="36068" x="8075613" y="4965700"/>
          <p14:tracePt t="36076" x="8086725" y="4978400"/>
          <p14:tracePt t="36087" x="8097838" y="4989513"/>
          <p14:tracePt t="36093" x="8126413" y="4989513"/>
          <p14:tracePt t="36101" x="8137525" y="4989513"/>
          <p14:tracePt t="36109" x="8150225" y="5000625"/>
          <p14:tracePt t="36121" x="8161338" y="5000625"/>
          <p14:tracePt t="36126" x="8172450" y="5011738"/>
          <p14:tracePt t="36153" x="8183563" y="5011738"/>
          <p14:tracePt t="36273" x="8183563" y="5000625"/>
          <p14:tracePt t="36313" x="8194675" y="5000625"/>
          <p14:tracePt t="36345" x="8212138" y="5000625"/>
          <p14:tracePt t="36376" x="8223250" y="5000625"/>
          <p14:tracePt t="36400" x="8223250" y="4989513"/>
          <p14:tracePt t="36409" x="8235950" y="4989513"/>
          <p14:tracePt t="36416" x="8247063" y="4978400"/>
          <p14:tracePt t="36432" x="8258175" y="4965700"/>
          <p14:tracePt t="36439" x="8269288" y="4954588"/>
          <p14:tracePt t="36447" x="8280400" y="4943475"/>
          <p14:tracePt t="36456" x="8297863" y="4943475"/>
          <p14:tracePt t="36463" x="8308975" y="4914900"/>
          <p14:tracePt t="36471" x="8308975" y="4903788"/>
          <p14:tracePt t="36479" x="8321675" y="4892675"/>
          <p14:tracePt t="36487" x="8332788" y="4879975"/>
          <p14:tracePt t="36495" x="8332788" y="4851400"/>
          <p14:tracePt t="36503" x="8332788" y="4829175"/>
          <p14:tracePt t="36511" x="8343900" y="4806950"/>
          <p14:tracePt t="36520" x="8343900" y="4783138"/>
          <p14:tracePt t="36527" x="8343900" y="4765675"/>
          <p14:tracePt t="36535" x="8343900" y="4732338"/>
          <p14:tracePt t="36543" x="8343900" y="4708525"/>
          <p14:tracePt t="36553" x="8343900" y="4668838"/>
          <p14:tracePt t="36559" x="8343900" y="4635500"/>
          <p14:tracePt t="36567" x="8332788" y="4606925"/>
          <p14:tracePt t="36574" x="8321675" y="4572000"/>
          <p14:tracePt t="36587" x="8308975" y="4549775"/>
          <p14:tracePt t="36590" x="8297863" y="4521200"/>
          <p14:tracePt t="36601" x="8280400" y="4497388"/>
          <p14:tracePt t="36606" x="8269288" y="4464050"/>
          <p14:tracePt t="36620" x="8258175" y="4435475"/>
          <p14:tracePt t="36622" x="8247063" y="4422775"/>
          <p14:tracePt t="36634" x="8235950" y="4400550"/>
          <p14:tracePt t="36638" x="8235950" y="4378325"/>
          <p14:tracePt t="36654" x="8212138" y="4360863"/>
          <p14:tracePt t="36656" x="8212138" y="4349750"/>
          <p14:tracePt t="36661" x="8194675" y="4325938"/>
          <p14:tracePt t="36670" x="8183563" y="4314825"/>
          <p14:tracePt t="36677" x="8183563" y="4303713"/>
          <p14:tracePt t="36685" x="8161338" y="4292600"/>
          <p14:tracePt t="36693" x="8150225" y="4275138"/>
          <p14:tracePt t="36703" x="8126413" y="4264025"/>
          <p14:tracePt t="36710" x="8097838" y="4251325"/>
          <p14:tracePt t="36718" x="8075613" y="4240213"/>
          <p14:tracePt t="36726" x="8051800" y="4240213"/>
          <p14:tracePt t="36737" x="8012113" y="4229100"/>
          <p14:tracePt t="36743" x="7989888" y="4217988"/>
          <p14:tracePt t="36751" x="7966075" y="4217988"/>
          <p14:tracePt t="36760" x="7937500" y="4217988"/>
          <p14:tracePt t="36770" x="7926388" y="4200525"/>
          <p14:tracePt t="36776" x="7915275" y="4200525"/>
          <p14:tracePt t="36784" x="7904163" y="4200525"/>
          <p14:tracePt t="36793" x="7893050" y="4189413"/>
          <p14:tracePt t="36804" x="7875588" y="4189413"/>
          <p14:tracePt t="36805" x="7864475" y="4189413"/>
          <p14:tracePt t="36812" x="7851775" y="4178300"/>
          <p14:tracePt t="36820" x="7840663" y="4178300"/>
          <p14:tracePt t="36827" x="7829550" y="4165600"/>
          <p14:tracePt t="36837" x="7818438" y="4165600"/>
          <p14:tracePt t="36843" x="7789863" y="4165600"/>
          <p14:tracePt t="36851" x="7778750" y="4154488"/>
          <p14:tracePt t="36860" x="7766050" y="4154488"/>
          <p14:tracePt t="36884" x="7754938" y="4154488"/>
          <p14:tracePt t="36907" x="7754938" y="4143375"/>
          <p14:tracePt t="36938" x="7766050" y="4143375"/>
          <p14:tracePt t="36946" x="7778750" y="4143375"/>
          <p14:tracePt t="36954" x="7807325" y="4132263"/>
          <p14:tracePt t="36962" x="7818438" y="4132263"/>
          <p14:tracePt t="36970" x="7829550" y="4132263"/>
          <p14:tracePt t="36978" x="7840663" y="4132263"/>
          <p14:tracePt t="36987" x="7851775" y="4132263"/>
          <p14:tracePt t="36994" x="7864475" y="4132263"/>
          <p14:tracePt t="37002" x="7875588" y="4114800"/>
          <p14:tracePt t="37020" x="7893050" y="4114800"/>
          <p14:tracePt t="37041" x="7904163" y="4103688"/>
          <p14:tracePt t="37057" x="7915275" y="4092575"/>
          <p14:tracePt t="37065" x="7926388" y="4079875"/>
          <p14:tracePt t="37073" x="7950200" y="4068763"/>
          <p14:tracePt t="37081" x="7978775" y="4057650"/>
          <p14:tracePt t="37089" x="8001000" y="4029075"/>
          <p14:tracePt t="37096" x="8035925" y="4017963"/>
          <p14:tracePt t="37105" x="8075613" y="3994150"/>
          <p14:tracePt t="37112" x="8108950" y="3971925"/>
          <p14:tracePt t="37121" x="8137525" y="3954463"/>
          <p14:tracePt t="37128" x="8172450" y="3932238"/>
          <p14:tracePt t="37136" x="8212138" y="3908425"/>
          <p14:tracePt t="37144" x="8235950" y="3886200"/>
          <p14:tracePt t="37154" x="8247063" y="3857625"/>
          <p14:tracePt t="37160" x="8258175" y="3835400"/>
          <p14:tracePt t="37169" x="8269288" y="3822700"/>
          <p14:tracePt t="37177" x="8269288" y="3800475"/>
          <p14:tracePt t="37190" x="8280400" y="3771900"/>
          <p14:tracePt t="37194" x="8280400" y="3749675"/>
          <p14:tracePt t="37201" x="8280400" y="3736975"/>
          <p14:tracePt t="37210" x="8280400" y="3708400"/>
          <p14:tracePt t="37220" x="8280400" y="3686175"/>
          <p14:tracePt t="37226" x="8280400" y="3675063"/>
          <p14:tracePt t="37234" x="8280400" y="3651250"/>
          <p14:tracePt t="37243" x="8280400" y="3611563"/>
          <p14:tracePt t="37253" x="8269288" y="3600450"/>
          <p14:tracePt t="37260" x="8258175" y="3578225"/>
          <p14:tracePt t="37268" x="8258175" y="3554413"/>
          <p14:tracePt t="37277" x="8247063" y="3525838"/>
          <p14:tracePt t="37287" x="8235950" y="3514725"/>
          <p14:tracePt t="37288" x="8235950" y="3492500"/>
          <p14:tracePt t="37295" x="8223250" y="3463925"/>
          <p14:tracePt t="37302" x="8212138" y="3440113"/>
          <p14:tracePt t="37310" x="8194675" y="3417888"/>
          <p14:tracePt t="37320" x="8172450" y="3394075"/>
          <p14:tracePt t="37327" x="8161338" y="3378200"/>
          <p14:tracePt t="37334" x="8137525" y="3343275"/>
          <p14:tracePt t="37343" x="8108950" y="3321050"/>
          <p14:tracePt t="37354" x="8075613" y="3292475"/>
          <p14:tracePt t="37360" x="8035925" y="3268663"/>
          <p14:tracePt t="37368" x="8012113" y="3257550"/>
          <p14:tracePt t="37377" x="7989888" y="3246438"/>
          <p14:tracePt t="37387" x="7966075" y="3235325"/>
          <p14:tracePt t="37393" x="7937500" y="3217863"/>
          <p14:tracePt t="37401" x="7926388" y="3194050"/>
          <p14:tracePt t="37410" x="7904163" y="3194050"/>
          <p14:tracePt t="37420" x="7893050" y="3182938"/>
          <p14:tracePt t="37435" x="7875588" y="3171825"/>
          <p14:tracePt t="37454" x="7864475" y="3160713"/>
          <p14:tracePt t="37658" x="7789863" y="3171825"/>
          <p14:tracePt t="37667" x="7693025" y="3206750"/>
          <p14:tracePt t="37674" x="7618413" y="3235325"/>
          <p14:tracePt t="37683" x="7561263" y="3257550"/>
          <p14:tracePt t="37690" x="7508875" y="3268663"/>
          <p14:tracePt t="37698" x="7486650" y="3292475"/>
          <p14:tracePt t="37706" x="7458075" y="3292475"/>
          <p14:tracePt t="37714" x="7435850" y="3303588"/>
          <p14:tracePt t="37723" x="7412038" y="3321050"/>
          <p14:tracePt t="37730" x="7383463" y="3332163"/>
          <p14:tracePt t="37738" x="7350125" y="3354388"/>
          <p14:tracePt t="37746" x="7297738" y="3365500"/>
          <p14:tracePt t="37754" x="7264400" y="3394075"/>
          <p14:tracePt t="37762" x="7200900" y="3417888"/>
          <p14:tracePt t="37769" x="7154863" y="3451225"/>
          <p14:tracePt t="37777" x="7092950" y="3479800"/>
          <p14:tracePt t="37787" x="7029450" y="3503613"/>
          <p14:tracePt t="37794" x="6965950" y="3525838"/>
          <p14:tracePt t="37801" x="6908800" y="3565525"/>
          <p14:tracePt t="37810" x="6835775" y="3589338"/>
          <p14:tracePt t="37821" x="6772275" y="3611563"/>
          <p14:tracePt t="37827" x="6732588" y="3622675"/>
          <p14:tracePt t="37834" x="6697663" y="3651250"/>
          <p14:tracePt t="37844" x="6646863" y="3663950"/>
          <p14:tracePt t="37853" x="6611938" y="3675063"/>
          <p14:tracePt t="37861" x="6578600" y="3697288"/>
          <p14:tracePt t="37868" x="6550025" y="3697288"/>
          <p14:tracePt t="37877" x="6526213" y="3708400"/>
          <p14:tracePt t="37887" x="6515100" y="3725863"/>
          <p14:tracePt t="37893" x="6486525" y="3725863"/>
          <p14:tracePt t="37901" x="6475413" y="3736975"/>
          <p14:tracePt t="37910" x="6464300" y="3736975"/>
          <p14:tracePt t="37921" x="6418263" y="3736975"/>
          <p14:tracePt t="37928" x="6400800" y="3736975"/>
          <p14:tracePt t="37936" x="6378575" y="3736975"/>
          <p14:tracePt t="37944" x="6365875" y="3736975"/>
          <p14:tracePt t="37954" x="6332538" y="3736975"/>
          <p14:tracePt t="37961" x="6303963" y="3736975"/>
          <p14:tracePt t="37969" x="6280150" y="3736975"/>
          <p14:tracePt t="37978" x="6257925" y="3736975"/>
          <p14:tracePt t="37987" x="6218238" y="3736975"/>
          <p14:tracePt t="37994" x="6194425" y="3736975"/>
          <p14:tracePt t="38004" x="6154738" y="3736975"/>
          <p14:tracePt t="38010" x="6143625" y="3736975"/>
          <p14:tracePt t="38018" x="6121400" y="3736975"/>
          <p14:tracePt t="38027" x="6108700" y="3736975"/>
          <p14:tracePt t="38037" x="6097588" y="3736975"/>
          <p14:tracePt t="38044" x="6086475" y="3736975"/>
          <p14:tracePt t="38051" x="6069013" y="3736975"/>
          <p14:tracePt t="38061" x="6057900" y="3749675"/>
          <p14:tracePt t="38070" x="6035675" y="3760788"/>
          <p14:tracePt t="38071" x="6011863" y="3771900"/>
          <p14:tracePt t="38078" x="5994400" y="3783013"/>
          <p14:tracePt t="38086" x="5972175" y="3811588"/>
          <p14:tracePt t="38094" x="5949950" y="3835400"/>
          <p14:tracePt t="38103" x="5926138" y="3857625"/>
          <p14:tracePt t="38111" x="5897563" y="3868738"/>
          <p14:tracePt t="38118" x="5875338" y="3897313"/>
          <p14:tracePt t="38127" x="5840413" y="3921125"/>
          <p14:tracePt t="38137" x="5811838" y="3932238"/>
          <p14:tracePt t="38144" x="5778500" y="3971925"/>
          <p14:tracePt t="38151" x="5749925" y="3994150"/>
          <p14:tracePt t="38161" x="5703888" y="4006850"/>
          <p14:tracePt t="38170" x="5664200" y="4046538"/>
          <p14:tracePt t="38177" x="5618163" y="4068763"/>
          <p14:tracePt t="38184" x="5554663" y="4103688"/>
          <p14:tracePt t="38194" x="5492750" y="4143375"/>
          <p14:tracePt t="38204" x="5446713" y="4165600"/>
          <p14:tracePt t="38210" x="5418138" y="4189413"/>
          <p14:tracePt t="38218" x="5372100" y="4217988"/>
          <p14:tracePt t="38227" x="5332413" y="4240213"/>
          <p14:tracePt t="38236" x="5308600" y="4264025"/>
          <p14:tracePt t="38237" x="5286375" y="4275138"/>
          <p14:tracePt t="38244" x="5275263" y="4292600"/>
          <p14:tracePt t="38252" x="5257800" y="4292600"/>
          <p14:tracePt t="38513" x="5235575" y="4292600"/>
          <p14:tracePt t="38521" x="5211763" y="4292600"/>
          <p14:tracePt t="38531" x="5172075" y="4292600"/>
          <p14:tracePt t="38537" x="5149850" y="4292600"/>
          <p14:tracePt t="38545" x="5126038" y="4292600"/>
          <p14:tracePt t="38553" x="5086350" y="4292600"/>
          <p14:tracePt t="38561" x="5064125" y="4292600"/>
          <p14:tracePt t="38569" x="5029200" y="4292600"/>
          <p14:tracePt t="38578" x="4989513" y="4292600"/>
          <p14:tracePt t="38586" x="4954588" y="4292600"/>
          <p14:tracePt t="38594" x="4926013" y="4292600"/>
          <p14:tracePt t="38601" x="4903788" y="4292600"/>
          <p14:tracePt t="38611" x="4879975" y="4275138"/>
          <p14:tracePt t="38619" x="4840288" y="4275138"/>
          <p14:tracePt t="38628" x="4829175" y="4264025"/>
          <p14:tracePt t="38632" x="4806950" y="4251325"/>
          <p14:tracePt t="38644" x="4783138" y="4251325"/>
          <p14:tracePt t="38648" x="4754563" y="4251325"/>
          <p14:tracePt t="38661" x="4743450" y="4240213"/>
          <p14:tracePt t="38664" x="4732338" y="4240213"/>
          <p14:tracePt t="38678" x="4721225" y="4229100"/>
          <p14:tracePt t="38680" x="4708525" y="4229100"/>
          <p14:tracePt t="38694" x="4697413" y="4217988"/>
          <p14:tracePt t="38696" x="4679950" y="4217988"/>
          <p14:tracePt t="38711" x="4668838" y="4217988"/>
          <p14:tracePt t="38712" x="4657725" y="4200525"/>
          <p14:tracePt t="38720" x="4646613" y="4200525"/>
          <p14:tracePt t="38728" x="4635500" y="4200525"/>
          <p14:tracePt t="38735" x="4622800" y="4189413"/>
          <p14:tracePt t="38744" x="4606925" y="4189413"/>
          <p14:tracePt t="38753" x="4594225" y="4189413"/>
          <p14:tracePt t="38761" x="4583113" y="4178300"/>
          <p14:tracePt t="38767" x="4572000" y="4178300"/>
          <p14:tracePt t="38778" x="4560888" y="4178300"/>
          <p14:tracePt t="38782" x="4560888" y="4165600"/>
          <p14:tracePt t="38796" x="4549775" y="4165600"/>
          <p14:tracePt t="38811" x="4521200" y="4154488"/>
          <p14:tracePt t="38828" x="4508500" y="4154488"/>
          <p14:tracePt t="38830" x="4497388" y="4143375"/>
          <p14:tracePt t="38844" x="4486275" y="4143375"/>
          <p14:tracePt t="38846" x="4475163" y="4132263"/>
          <p14:tracePt t="38861" x="4475163" y="4114800"/>
          <p14:tracePt t="38862" x="4464050" y="4114800"/>
          <p14:tracePt t="38870" x="4446588" y="4103688"/>
          <p14:tracePt t="38885" x="4435475" y="4103688"/>
          <p14:tracePt t="38895" x="4435475" y="4092575"/>
          <p14:tracePt t="38925" x="4435475" y="4079875"/>
          <p14:tracePt t="38941" x="4464050" y="4068763"/>
          <p14:tracePt t="38949" x="4475163" y="4068763"/>
          <p14:tracePt t="38957" x="4508500" y="4046538"/>
          <p14:tracePt t="38965" x="4537075" y="4046538"/>
          <p14:tracePt t="38972" x="4560888" y="4029075"/>
          <p14:tracePt t="38980" x="4594225" y="4017963"/>
          <p14:tracePt t="38988" x="4622800" y="4017963"/>
          <p14:tracePt t="38996" x="4646613" y="4006850"/>
          <p14:tracePt t="39004" x="4679950" y="3994150"/>
          <p14:tracePt t="39012" x="4697413" y="3994150"/>
          <p14:tracePt t="39020" x="4732338" y="3994150"/>
          <p14:tracePt t="39028" x="4754563" y="3994150"/>
          <p14:tracePt t="39037" x="4783138" y="3983038"/>
          <p14:tracePt t="39044" x="4829175" y="3983038"/>
          <p14:tracePt t="39052" x="4851400" y="3983038"/>
          <p14:tracePt t="39064" x="4892675" y="3983038"/>
          <p14:tracePt t="39068" x="4943475" y="3983038"/>
          <p14:tracePt t="39075" x="4965700" y="3983038"/>
          <p14:tracePt t="39087" x="5011738" y="3983038"/>
          <p14:tracePt t="39091" x="5051425" y="3983038"/>
          <p14:tracePt t="39101" x="5086350" y="3983038"/>
          <p14:tracePt t="39107" x="5137150" y="3983038"/>
          <p14:tracePt t="39120" x="5172075" y="3994150"/>
          <p14:tracePt t="39123" x="5222875" y="4006850"/>
          <p14:tracePt t="39134" x="5246688" y="4006850"/>
          <p14:tracePt t="39139" x="5297488" y="4017963"/>
          <p14:tracePt t="39154" x="5308600" y="4029075"/>
          <p14:tracePt t="39155" x="5372100" y="4057650"/>
          <p14:tracePt t="39162" x="5394325" y="4068763"/>
          <p14:tracePt t="39170" x="5435600" y="4079875"/>
          <p14:tracePt t="39178" x="5468938" y="4103688"/>
          <p14:tracePt t="39187" x="5503863" y="4132263"/>
          <p14:tracePt t="39195" x="5543550" y="4143375"/>
          <p14:tracePt t="39202" x="5565775" y="4154488"/>
          <p14:tracePt t="39210" x="5607050" y="4165600"/>
          <p14:tracePt t="39220" x="5629275" y="4178300"/>
          <p14:tracePt t="39226" x="5651500" y="4189413"/>
          <p14:tracePt t="39235" x="5664200" y="4189413"/>
          <p14:tracePt t="39241" x="5664200" y="4200525"/>
          <p14:tracePt t="39253" x="5680075" y="4217988"/>
          <p14:tracePt t="39265" x="5664200" y="4229100"/>
          <p14:tracePt t="39273" x="5640388" y="4240213"/>
          <p14:tracePt t="39281" x="5589588" y="4240213"/>
          <p14:tracePt t="39289" x="5554663" y="4251325"/>
          <p14:tracePt t="39297" x="5503863" y="4264025"/>
          <p14:tracePt t="39305" x="5457825" y="4275138"/>
          <p14:tracePt t="39313" x="5394325" y="4292600"/>
          <p14:tracePt t="39321" x="5372100" y="4292600"/>
          <p14:tracePt t="39328" x="5321300" y="4292600"/>
          <p14:tracePt t="39337" x="5297488" y="4303713"/>
          <p14:tracePt t="39345" x="5286375" y="4314825"/>
          <p14:tracePt t="39511" x="5275263" y="4314825"/>
          <p14:tracePt t="39519" x="5257800" y="4314825"/>
          <p14:tracePt t="39526" x="5222875" y="4314825"/>
          <p14:tracePt t="39537" x="5200650" y="4303713"/>
          <p14:tracePt t="39542" x="5172075" y="4292600"/>
          <p14:tracePt t="39551" x="5137150" y="4292600"/>
          <p14:tracePt t="39558" x="5097463" y="4275138"/>
          <p14:tracePt t="39569" x="4978400" y="4251325"/>
          <p14:tracePt t="39574" x="4868863" y="4240213"/>
          <p14:tracePt t="39582" x="4818063" y="4229100"/>
          <p14:tracePt t="39590" x="4708525" y="4229100"/>
          <p14:tracePt t="39601" x="4537075" y="4200525"/>
          <p14:tracePt t="39606" x="4411663" y="4189413"/>
          <p14:tracePt t="39613" x="4275138" y="4178300"/>
          <p14:tracePt t="39622" x="4217988" y="4178300"/>
          <p14:tracePt t="39629" x="4092575" y="4165600"/>
          <p14:tracePt t="39637" x="3983038" y="4154488"/>
          <p14:tracePt t="39645" x="3857625" y="4154488"/>
          <p14:tracePt t="39653" x="3749675" y="4143375"/>
          <p14:tracePt t="39662" x="3651250" y="4132263"/>
          <p14:tracePt t="39669" x="3554413" y="4132263"/>
          <p14:tracePt t="39678" x="3479800" y="4114800"/>
          <p14:tracePt t="39687" x="3451225" y="4114800"/>
          <p14:tracePt t="39695" x="3394075" y="4103688"/>
          <p14:tracePt t="39701" x="3354388" y="4103688"/>
          <p14:tracePt t="39712" x="3321050" y="4103688"/>
          <p14:tracePt t="39720" x="3303588" y="4092575"/>
          <p14:tracePt t="39728" x="3292475" y="4092575"/>
          <p14:tracePt t="39882" x="3292475" y="4103688"/>
          <p14:tracePt t="39890" x="3292475" y="4114800"/>
          <p14:tracePt t="39906" x="3292475" y="4132263"/>
          <p14:tracePt t="39930" x="3292475" y="4143375"/>
          <p14:tracePt t="39938" x="3292475" y="4154488"/>
          <p14:tracePt t="39954" x="3292475" y="4165600"/>
          <p14:tracePt t="39962" x="3279775" y="4178300"/>
          <p14:tracePt t="39970" x="3268663" y="4189413"/>
          <p14:tracePt t="39978" x="3246438" y="4189413"/>
          <p14:tracePt t="39987" x="3217863" y="4200525"/>
          <p14:tracePt t="39993" x="3194050" y="4200525"/>
          <p14:tracePt t="40001" x="3171825" y="4217988"/>
          <p14:tracePt t="40009" x="3149600" y="4229100"/>
          <p14:tracePt t="40020" x="3121025" y="4229100"/>
          <p14:tracePt t="40025" x="3086100" y="4240213"/>
          <p14:tracePt t="40034" x="3057525" y="4251325"/>
          <p14:tracePt t="40041" x="3046413" y="4251325"/>
          <p14:tracePt t="40049" x="3022600" y="4251325"/>
          <p14:tracePt t="40057" x="3011488" y="4264025"/>
          <p14:tracePt t="40064" x="3000375" y="4264025"/>
          <p14:tracePt t="40072" x="2989263" y="4264025"/>
          <p14:tracePt t="40104" x="2971800" y="4264025"/>
          <p14:tracePt t="40136" x="2971800" y="4251325"/>
          <p14:tracePt t="40152" x="2989263" y="4240213"/>
          <p14:tracePt t="40160" x="3000375" y="4229100"/>
          <p14:tracePt t="40170" x="3011488" y="4217988"/>
          <p14:tracePt t="40176" x="3022600" y="4200525"/>
          <p14:tracePt t="40184" x="3035300" y="4189413"/>
          <p14:tracePt t="40191" x="3046413" y="4189413"/>
          <p14:tracePt t="40199" x="3057525" y="4178300"/>
          <p14:tracePt t="40207" x="3057525" y="4165600"/>
          <p14:tracePt t="40215" x="3086100" y="4154488"/>
          <p14:tracePt t="40223" x="3097213" y="4143375"/>
          <p14:tracePt t="40231" x="3108325" y="4143375"/>
          <p14:tracePt t="40239" x="3121025" y="4132263"/>
          <p14:tracePt t="40247" x="3149600" y="4132263"/>
          <p14:tracePt t="40255" x="3149600" y="4114800"/>
          <p14:tracePt t="40262" x="3171825" y="4114800"/>
          <p14:tracePt t="40271" x="3182938" y="4114800"/>
          <p14:tracePt t="40279" x="3206750" y="4114800"/>
          <p14:tracePt t="40286" x="3217863" y="4114800"/>
          <p14:tracePt t="40296" x="3257550" y="4114800"/>
          <p14:tracePt t="40303" x="3279775" y="4114800"/>
          <p14:tracePt t="40312" x="3321050" y="4114800"/>
          <p14:tracePt t="40318" x="3354388" y="4114800"/>
          <p14:tracePt t="40329" x="3394075" y="4114800"/>
          <p14:tracePt t="40337" x="3429000" y="4114800"/>
          <p14:tracePt t="40346" x="3451225" y="4114800"/>
          <p14:tracePt t="40351" x="3492500" y="4114800"/>
          <p14:tracePt t="40363" x="3514725" y="4114800"/>
          <p14:tracePt t="40370" x="3554413" y="4114800"/>
          <p14:tracePt t="40379" x="3578225" y="4114800"/>
          <p14:tracePt t="40384" x="3611563" y="4132263"/>
          <p14:tracePt t="40396" x="3640138" y="4143375"/>
          <p14:tracePt t="40403" x="3651250" y="4154488"/>
          <p14:tracePt t="40413" x="3675063" y="4154488"/>
          <p14:tracePt t="40413" x="3686175" y="4165600"/>
          <p14:tracePt t="40421" x="3708400" y="4178300"/>
          <p14:tracePt t="40430" x="3725863" y="4189413"/>
          <p14:tracePt t="40437" x="3736975" y="4200525"/>
          <p14:tracePt t="40446" x="3749675" y="4217988"/>
          <p14:tracePt t="40454" x="3760788" y="4229100"/>
          <p14:tracePt t="40463" x="3760788" y="4240213"/>
          <p14:tracePt t="40468" x="3771900" y="4251325"/>
          <p14:tracePt t="40479" x="3783013" y="4251325"/>
          <p14:tracePt t="40487" x="3800475" y="4264025"/>
          <p14:tracePt t="40496" x="3800475" y="4275138"/>
          <p14:tracePt t="40501" x="3811588" y="4292600"/>
          <p14:tracePt t="40513" x="3822700" y="4303713"/>
          <p14:tracePt t="40529" x="3822700" y="4314825"/>
          <p14:tracePt t="40534" x="3835400" y="4325938"/>
          <p14:tracePt t="40554" x="3835400" y="4337050"/>
          <p14:tracePt t="40563" x="3835400" y="4349750"/>
          <p14:tracePt t="40579" x="3800475" y="4360863"/>
          <p14:tracePt t="40587" x="3760788" y="4360863"/>
          <p14:tracePt t="40596" x="3725863" y="4360863"/>
          <p14:tracePt t="40603" x="3663950" y="4360863"/>
          <p14:tracePt t="40613" x="3600450" y="4360863"/>
          <p14:tracePt t="40620" x="3536950" y="4360863"/>
          <p14:tracePt t="40629" x="3451225" y="4349750"/>
          <p14:tracePt t="40635" x="3365500" y="4337050"/>
          <p14:tracePt t="40646" x="3292475" y="4314825"/>
          <p14:tracePt t="40654" x="3194050" y="4292600"/>
          <p14:tracePt t="40663" x="3108325" y="4264025"/>
          <p14:tracePt t="40671" x="3022600" y="4251325"/>
          <p14:tracePt t="40679" x="2960688" y="4229100"/>
          <p14:tracePt t="40684" x="2936875" y="4217988"/>
          <p14:tracePt t="40696" x="2886075" y="4189413"/>
          <p14:tracePt t="40704" x="2840038" y="4189413"/>
          <p14:tracePt t="40713" x="2811463" y="4165600"/>
          <p14:tracePt t="40714" x="2778125" y="4165600"/>
          <p14:tracePt t="40937" x="2743200" y="4165600"/>
          <p14:tracePt t="40943" x="2714625" y="4165600"/>
          <p14:tracePt t="40952" x="2668588" y="4165600"/>
          <p14:tracePt t="40959" x="2606675" y="4165600"/>
          <p14:tracePt t="40970" x="2532063" y="4165600"/>
          <p14:tracePt t="40975" x="2446338" y="4165600"/>
          <p14:tracePt t="40983" x="2297113" y="4165600"/>
          <p14:tracePt t="40991" x="2200275" y="4165600"/>
          <p14:tracePt t="40999" x="2136775" y="4165600"/>
          <p14:tracePt t="41007" x="2039938" y="4165600"/>
          <p14:tracePt t="41014" x="1954213" y="4165600"/>
          <p14:tracePt t="41022" x="1868488" y="4165600"/>
          <p14:tracePt t="41030" x="1782763" y="4165600"/>
          <p14:tracePt t="41038" x="1760538" y="4165600"/>
          <p14:tracePt t="41046" x="1697038" y="4165600"/>
          <p14:tracePt t="41054" x="1657350" y="4165600"/>
          <p14:tracePt t="41062" x="1622425" y="4165600"/>
          <p14:tracePt t="41070" x="1611313" y="4165600"/>
          <p14:tracePt t="41078" x="1582738" y="4165600"/>
          <p14:tracePt t="41086" x="1571625" y="4178300"/>
          <p14:tracePt t="41093" x="1560513" y="4178300"/>
          <p14:tracePt t="41109" x="1549400" y="4178300"/>
          <p14:tracePt t="41118" x="1536700" y="4178300"/>
          <p14:tracePt t="41125" x="1525588" y="4178300"/>
          <p14:tracePt t="41137" x="1497013" y="4178300"/>
          <p14:tracePt t="41141" x="1485900" y="4178300"/>
          <p14:tracePt t="41151" x="1463675" y="4178300"/>
          <p14:tracePt t="41157" x="1450975" y="4178300"/>
          <p14:tracePt t="41170" x="1422400" y="4178300"/>
          <p14:tracePt t="41173" x="1411288" y="4178300"/>
          <p14:tracePt t="41184" x="1400175" y="4178300"/>
          <p14:tracePt t="41188" x="1389063" y="4178300"/>
          <p14:tracePt t="41206" x="1389063" y="4165600"/>
          <p14:tracePt t="41218" x="1389063" y="4154488"/>
          <p14:tracePt t="41221" x="1377950" y="4154488"/>
          <p14:tracePt t="41237" x="1377950" y="4132263"/>
          <p14:tracePt t="41244" x="1377950" y="4114800"/>
          <p14:tracePt t="41270" x="1377950" y="4103688"/>
          <p14:tracePt t="41291" x="1400175" y="4092575"/>
          <p14:tracePt t="41302" x="1439863" y="4092575"/>
          <p14:tracePt t="41307" x="1474788" y="4092575"/>
          <p14:tracePt t="41315" x="1536700" y="4092575"/>
          <p14:tracePt t="41323" x="1600200" y="4092575"/>
          <p14:tracePt t="41331" x="1657350" y="4092575"/>
          <p14:tracePt t="41339" x="1731963" y="4092575"/>
          <p14:tracePt t="41347" x="1760538" y="4103688"/>
          <p14:tracePt t="41355" x="1806575" y="4114800"/>
          <p14:tracePt t="41363" x="1846263" y="4143375"/>
          <p14:tracePt t="41371" x="1879600" y="4143375"/>
          <p14:tracePt t="41378" x="1892300" y="4154488"/>
          <p14:tracePt t="41386" x="1903413" y="4165600"/>
          <p14:tracePt t="41394" x="1903413" y="4178300"/>
          <p14:tracePt t="41403" x="1903413" y="4189413"/>
          <p14:tracePt t="41418" x="1903413" y="4200525"/>
          <p14:tracePt t="41426" x="1892300" y="4200525"/>
          <p14:tracePt t="44053" x="1857375" y="4189413"/>
          <p14:tracePt t="44066" x="1817688" y="4178300"/>
          <p14:tracePt t="44070" x="1793875" y="4154488"/>
          <p14:tracePt t="44082" x="1760538" y="4132263"/>
          <p14:tracePt t="44088" x="1731963" y="4103688"/>
          <p14:tracePt t="44099" x="1720850" y="4079875"/>
          <p14:tracePt t="44103" x="1708150" y="4068763"/>
          <p14:tracePt t="44116" x="1697038" y="4046538"/>
          <p14:tracePt t="44121" x="1697038" y="4029075"/>
          <p14:tracePt t="44133" x="1685925" y="4006850"/>
          <p14:tracePt t="44134" x="1685925" y="3994150"/>
          <p14:tracePt t="44140" x="1685925" y="3983038"/>
          <p14:tracePt t="44151" x="1685925" y="3971925"/>
          <p14:tracePt t="44169" x="1685925" y="3954463"/>
          <p14:tracePt t="44182" x="1685925" y="3943350"/>
          <p14:tracePt t="44196" x="1697038" y="3943350"/>
          <p14:tracePt t="44204" x="1708150" y="3943350"/>
          <p14:tracePt t="44212" x="1731963" y="3943350"/>
          <p14:tracePt t="44220" x="1760538" y="3943350"/>
          <p14:tracePt t="44227" x="1806575" y="3943350"/>
          <p14:tracePt t="44236" x="1857375" y="3943350"/>
          <p14:tracePt t="44243" x="1965325" y="3943350"/>
          <p14:tracePt t="44252" x="2074863" y="3943350"/>
          <p14:tracePt t="44259" x="2189163" y="3943350"/>
          <p14:tracePt t="44270" x="2320925" y="3943350"/>
          <p14:tracePt t="44275" x="2457450" y="3943350"/>
          <p14:tracePt t="44284" x="2617788" y="3943350"/>
          <p14:tracePt t="44291" x="2778125" y="3943350"/>
          <p14:tracePt t="44299" x="2949575" y="3943350"/>
          <p14:tracePt t="44307" x="3011488" y="3943350"/>
          <p14:tracePt t="44316" x="3268663" y="3943350"/>
          <p14:tracePt t="44323" x="3332163" y="3943350"/>
          <p14:tracePt t="44332" x="3451225" y="3943350"/>
          <p14:tracePt t="44338" x="3578225" y="3943350"/>
          <p14:tracePt t="44349" x="3686175" y="3943350"/>
          <p14:tracePt t="44354" x="3800475" y="3943350"/>
          <p14:tracePt t="44369" x="3971925" y="3943350"/>
          <p14:tracePt t="44371" x="4092575" y="3943350"/>
          <p14:tracePt t="44384" x="4200525" y="3954463"/>
          <p14:tracePt t="44386" x="4275138" y="3954463"/>
          <p14:tracePt t="44399" x="4378325" y="3971925"/>
          <p14:tracePt t="44404" x="4486275" y="3983038"/>
          <p14:tracePt t="44416" x="4594225" y="3983038"/>
          <p14:tracePt t="44421" x="4679950" y="3983038"/>
          <p14:tracePt t="44434" x="4783138" y="3983038"/>
          <p14:tracePt t="44434" x="4851400" y="3983038"/>
          <p14:tracePt t="44711" x="4892675" y="3983038"/>
          <p14:tracePt t="44718" x="4926013" y="3983038"/>
          <p14:tracePt t="44727" x="4965700" y="4006850"/>
          <p14:tracePt t="44736" x="5000625" y="4029075"/>
          <p14:tracePt t="44742" x="5051425" y="4046538"/>
          <p14:tracePt t="44751" x="5097463" y="4068763"/>
          <p14:tracePt t="44758" x="5149850" y="4092575"/>
          <p14:tracePt t="44769" x="5235575" y="4143375"/>
          <p14:tracePt t="44774" x="5321300" y="4178300"/>
          <p14:tracePt t="44782" x="5407025" y="4217988"/>
          <p14:tracePt t="44790" x="5492750" y="4251325"/>
          <p14:tracePt t="44798" x="5578475" y="4275138"/>
          <p14:tracePt t="44806" x="5680075" y="4303713"/>
          <p14:tracePt t="44813" x="5765800" y="4314825"/>
          <p14:tracePt t="44821" x="5840413" y="4325938"/>
          <p14:tracePt t="44829" x="5926138" y="4325938"/>
          <p14:tracePt t="44838" x="5994400" y="4325938"/>
          <p14:tracePt t="44845" x="6086475" y="4325938"/>
          <p14:tracePt t="44853" x="6143625" y="4325938"/>
          <p14:tracePt t="44861" x="6172200" y="4325938"/>
          <p14:tracePt t="44870" x="6207125" y="4314825"/>
          <p14:tracePt t="44877" x="6240463" y="4303713"/>
          <p14:tracePt t="44885" x="6257925" y="4292600"/>
          <p14:tracePt t="44892" x="6269038" y="4292600"/>
          <p14:tracePt t="44903" x="6280150" y="4275138"/>
          <p14:tracePt t="44917" x="6280150" y="4264025"/>
          <p14:tracePt t="44936" x="6269038" y="4264025"/>
          <p14:tracePt t="47669" x="6292850" y="4264025"/>
          <p14:tracePt t="47672" x="6332538" y="4264025"/>
          <p14:tracePt t="47686" x="6365875" y="4264025"/>
          <p14:tracePt t="47687" x="6429375" y="4264025"/>
          <p14:tracePt t="47705" x="6550025" y="4251325"/>
          <p14:tracePt t="47711" x="6600825" y="4251325"/>
          <p14:tracePt t="47719" x="6675438" y="4251325"/>
          <p14:tracePt t="47726" x="6732588" y="4240213"/>
          <p14:tracePt t="47738" x="6783388" y="4240213"/>
          <p14:tracePt t="47742" x="6823075" y="4229100"/>
          <p14:tracePt t="47752" x="6908800" y="4229100"/>
          <p14:tracePt t="47758" x="6943725" y="4217988"/>
          <p14:tracePt t="47771" x="6965950" y="4217988"/>
          <p14:tracePt t="47774" x="7007225" y="4200525"/>
          <p14:tracePt t="47785" x="7029450" y="4189413"/>
          <p14:tracePt t="47790" x="7051675" y="4189413"/>
          <p14:tracePt t="47805" x="7080250" y="4178300"/>
          <p14:tracePt t="47807" x="7092950" y="4165600"/>
          <p14:tracePt t="47819" x="7104063" y="4165600"/>
          <p14:tracePt t="47822" x="7115175" y="4165600"/>
          <p14:tracePt t="47917" x="7126288" y="4178300"/>
          <p14:tracePt t="47932" x="7137400" y="4178300"/>
          <p14:tracePt t="47940" x="7154863" y="4178300"/>
          <p14:tracePt t="47956" x="7165975" y="4178300"/>
          <p14:tracePt t="47996" x="7137400" y="4178300"/>
          <p14:tracePt t="48003" x="7126288" y="4165600"/>
          <p14:tracePt t="48011" x="7092950" y="4165600"/>
          <p14:tracePt t="48019" x="7051675" y="4165600"/>
          <p14:tracePt t="48027" x="7029450" y="4165600"/>
          <p14:tracePt t="48035" x="6994525" y="4154488"/>
          <p14:tracePt t="48043" x="6954838" y="4154488"/>
          <p14:tracePt t="48054" x="6932613" y="4143375"/>
          <p14:tracePt t="48059" x="6908800" y="4143375"/>
          <p14:tracePt t="48068" x="6880225" y="4132263"/>
          <p14:tracePt t="48075" x="6858000" y="4132263"/>
          <p14:tracePt t="48082" x="6835775" y="4132263"/>
          <p14:tracePt t="48091" x="6794500" y="4132263"/>
          <p14:tracePt t="48098" x="6761163" y="4114800"/>
          <p14:tracePt t="48106" x="6721475" y="4114800"/>
          <p14:tracePt t="48114" x="6664325" y="4114800"/>
          <p14:tracePt t="48122" x="6600825" y="4114800"/>
          <p14:tracePt t="48130" x="6526213" y="4114800"/>
          <p14:tracePt t="48138" x="6451600" y="4114800"/>
          <p14:tracePt t="48146" x="6378575" y="4114800"/>
          <p14:tracePt t="48154" x="6315075" y="4143375"/>
          <p14:tracePt t="48162" x="6240463" y="4165600"/>
          <p14:tracePt t="48171" x="6172200" y="4178300"/>
          <p14:tracePt t="48178" x="6143625" y="4189413"/>
          <p14:tracePt t="48186" x="6097588" y="4217988"/>
          <p14:tracePt t="48194" x="6046788" y="4240213"/>
          <p14:tracePt t="48204" x="6011863" y="4251325"/>
          <p14:tracePt t="48209" x="5961063" y="4275138"/>
          <p14:tracePt t="48219" x="5926138" y="4303713"/>
          <p14:tracePt t="48225" x="5886450" y="4314825"/>
          <p14:tracePt t="48237" x="5875338" y="4325938"/>
          <p14:tracePt t="48241" x="5851525" y="4337050"/>
          <p14:tracePt t="48253" x="5811838" y="4349750"/>
          <p14:tracePt t="48257" x="5765800" y="4378325"/>
          <p14:tracePt t="48271" x="5749925" y="4389438"/>
          <p14:tracePt t="48526" x="5765800" y="4389438"/>
          <p14:tracePt t="48535" x="5778500" y="4389438"/>
          <p14:tracePt t="48542" x="5800725" y="4389438"/>
          <p14:tracePt t="48553" x="5811838" y="4389438"/>
          <p14:tracePt t="48558" x="5840413" y="4389438"/>
          <p14:tracePt t="48565" x="5864225" y="4389438"/>
          <p14:tracePt t="48581" x="5875338" y="4389438"/>
          <p14:tracePt t="48589" x="5886450" y="4389438"/>
          <p14:tracePt t="48605" x="5897563" y="4389438"/>
          <p14:tracePt t="48637" x="5886450" y="4389438"/>
          <p14:tracePt t="48644" x="5875338" y="4389438"/>
          <p14:tracePt t="48653" x="5851525" y="4389438"/>
          <p14:tracePt t="48660" x="5811838" y="4389438"/>
          <p14:tracePt t="48669" x="5778500" y="4389438"/>
          <p14:tracePt t="48676" x="5737225" y="4389438"/>
          <p14:tracePt t="48684" x="5703888" y="4389438"/>
          <p14:tracePt t="48692" x="5651500" y="4389438"/>
          <p14:tracePt t="48701" x="5618163" y="4389438"/>
          <p14:tracePt t="48708" x="5565775" y="4389438"/>
          <p14:tracePt t="48716" x="5532438" y="4389438"/>
          <p14:tracePt t="48724" x="5468938" y="4389438"/>
          <p14:tracePt t="48732" x="5418138" y="4389438"/>
          <p14:tracePt t="48739" x="5372100" y="4389438"/>
          <p14:tracePt t="48747" x="5308600" y="4400550"/>
          <p14:tracePt t="48756" x="5246688" y="4400550"/>
          <p14:tracePt t="48763" x="5189538" y="4400550"/>
          <p14:tracePt t="48771" x="5114925" y="4400550"/>
          <p14:tracePt t="48779" x="5051425" y="4411663"/>
          <p14:tracePt t="48788" x="4965700" y="4411663"/>
          <p14:tracePt t="48795" x="4892675" y="4422775"/>
          <p14:tracePt t="48803" x="4806950" y="4422775"/>
          <p14:tracePt t="48811" x="4708525" y="4435475"/>
          <p14:tracePt t="48821" x="4622800" y="4435475"/>
          <p14:tracePt t="48826" x="4464050" y="4435475"/>
          <p14:tracePt t="48836" x="4349750" y="4435475"/>
          <p14:tracePt t="48842" x="4229100" y="4435475"/>
          <p14:tracePt t="48854" x="4165600" y="4435475"/>
          <p14:tracePt t="48858" x="4057650" y="4435475"/>
          <p14:tracePt t="48869" x="3932238" y="4435475"/>
          <p14:tracePt t="48874" x="3749675" y="4435475"/>
          <p14:tracePt t="48887" x="3675063" y="4435475"/>
          <p14:tracePt t="48890" x="3565525" y="4435475"/>
          <p14:tracePt t="48903" x="3365500" y="4435475"/>
          <p14:tracePt t="48906" x="3246438" y="4435475"/>
          <p14:tracePt t="48921" x="3097213" y="4435475"/>
          <p14:tracePt t="48923" x="2949575" y="4435475"/>
          <p14:tracePt t="48937" x="2874963" y="4435475"/>
          <p14:tracePt t="48938" x="2754313" y="4446588"/>
          <p14:tracePt t="48945" x="2532063" y="4464050"/>
          <p14:tracePt t="48954" x="2468563" y="4464050"/>
          <p14:tracePt t="48962" x="2360613" y="4475163"/>
          <p14:tracePt t="48972" x="2235200" y="4486275"/>
          <p14:tracePt t="48977" x="2125663" y="4497388"/>
          <p14:tracePt t="48986" x="2017713" y="4508500"/>
          <p14:tracePt t="48993" x="1914525" y="4521200"/>
          <p14:tracePt t="49005" x="1731963" y="4560888"/>
          <p14:tracePt t="49009" x="1685925" y="4572000"/>
          <p14:tracePt t="49019" x="1582738" y="4583113"/>
          <p14:tracePt t="49024" x="1497013" y="4606925"/>
          <p14:tracePt t="49037" x="1422400" y="4622800"/>
          <p14:tracePt t="49040" x="1389063" y="4622800"/>
          <p14:tracePt t="49053" x="1336675" y="4635500"/>
          <p14:tracePt t="49056" x="1303338" y="4635500"/>
          <p14:tracePt t="49071" x="1279525" y="4646613"/>
          <p14:tracePt t="49074" x="1250950" y="4657725"/>
          <p14:tracePt t="49086" x="1239838" y="4657725"/>
          <p14:tracePt t="49088" x="1228725" y="4657725"/>
          <p14:tracePt t="49120" x="1217613" y="4657725"/>
          <p14:tracePt t="49138" x="1206500" y="4657725"/>
          <p14:tracePt t="49151" x="1193800" y="4657725"/>
          <p14:tracePt t="49159" x="1177925" y="4657725"/>
          <p14:tracePt t="49171" x="1165225" y="4657725"/>
          <p14:tracePt t="49175" x="1154113" y="4657725"/>
          <p14:tracePt t="49184" x="1131888" y="4657725"/>
          <p14:tracePt t="49191" x="1120775" y="4657725"/>
          <p14:tracePt t="49198" x="1108075" y="4657725"/>
          <p14:tracePt t="49207" x="1092200" y="4657725"/>
          <p14:tracePt t="49215" x="1079500" y="4646613"/>
          <p14:tracePt t="49222" x="1068388" y="4646613"/>
          <p14:tracePt t="49233" x="1057275" y="4646613"/>
          <p14:tracePt t="49238" x="1057275" y="4635500"/>
          <p14:tracePt t="49246" x="1046163" y="4635500"/>
          <p14:tracePt t="49255" x="1046163" y="4622800"/>
          <p14:tracePt t="49278" x="1046163" y="4606925"/>
          <p14:tracePt t="49301" x="1046163" y="4594225"/>
          <p14:tracePt t="49863" x="1057275" y="4594225"/>
          <p14:tracePt t="49872" x="1108075" y="4594225"/>
          <p14:tracePt t="49879" x="1177925" y="4594225"/>
          <p14:tracePt t="49887" x="1250950" y="4594225"/>
          <p14:tracePt t="49895" x="1336675" y="4594225"/>
          <p14:tracePt t="49904" x="1536700" y="4594225"/>
          <p14:tracePt t="49911" x="1760538" y="4606925"/>
          <p14:tracePt t="49920" x="1892300" y="4606925"/>
          <p14:tracePt t="49927" x="2336800" y="4622800"/>
          <p14:tracePt t="49935" x="2640013" y="4635500"/>
          <p14:tracePt t="49943" x="2789238" y="4635500"/>
          <p14:tracePt t="49954" x="3343275" y="4646613"/>
          <p14:tracePt t="49958" x="3686175" y="4657725"/>
          <p14:tracePt t="49967" x="3835400" y="4657725"/>
          <p14:tracePt t="49974" x="4389438" y="4668838"/>
          <p14:tracePt t="49982" x="4537075" y="4668838"/>
          <p14:tracePt t="49990" x="4806950" y="4668838"/>
          <p14:tracePt t="49998" x="5051425" y="4668838"/>
          <p14:tracePt t="50006" x="5275263" y="4668838"/>
          <p14:tracePt t="50014" x="5468938" y="4668838"/>
          <p14:tracePt t="50022" x="5543550" y="4668838"/>
          <p14:tracePt t="50030" x="5680075" y="4668838"/>
          <p14:tracePt t="50039" x="5800725" y="4668838"/>
          <p14:tracePt t="50045" x="5822950" y="4668838"/>
          <p14:tracePt t="50054" x="5897563" y="4668838"/>
          <p14:tracePt t="50061" x="5949950" y="4657725"/>
          <p14:tracePt t="50071" x="5983288" y="4657725"/>
          <p14:tracePt t="50299" x="6022975" y="4657725"/>
          <p14:tracePt t="50307" x="6046788" y="4657725"/>
          <p14:tracePt t="50315" x="6108700" y="4657725"/>
          <p14:tracePt t="50322" x="6207125" y="4679950"/>
          <p14:tracePt t="50330" x="6315075" y="4697413"/>
          <p14:tracePt t="50339" x="6429375" y="4708525"/>
          <p14:tracePt t="50346" x="6486525" y="4721225"/>
          <p14:tracePt t="50355" x="6600825" y="4721225"/>
          <p14:tracePt t="50362" x="6708775" y="4721225"/>
          <p14:tracePt t="50371" x="6807200" y="4721225"/>
          <p14:tracePt t="50378" x="6835775" y="4721225"/>
          <p14:tracePt t="50386" x="6908800" y="4721225"/>
          <p14:tracePt t="50394" x="6954838" y="4721225"/>
          <p14:tracePt t="50404" x="6983413" y="4721225"/>
          <p14:tracePt t="50410" x="7007225" y="4721225"/>
          <p14:tracePt t="50418" x="7018338" y="4721225"/>
          <p14:tracePt t="50425" x="7018338" y="4708525"/>
          <p14:tracePt t="50437" x="7029450" y="4708525"/>
          <p14:tracePt t="50457" x="7029450" y="4697413"/>
          <p14:tracePt t="50481" x="7029450" y="4679950"/>
          <p14:tracePt t="51296" x="7029450" y="4668838"/>
          <p14:tracePt t="51304" x="7029450" y="4657725"/>
          <p14:tracePt t="51312" x="7029450" y="4646613"/>
          <p14:tracePt t="51320" x="7018338" y="4635500"/>
          <p14:tracePt t="51328" x="7018338" y="4622800"/>
          <p14:tracePt t="51343" x="7018338" y="4594225"/>
          <p14:tracePt t="51355" x="7018338" y="4572000"/>
          <p14:tracePt t="51359" x="7018338" y="4560888"/>
          <p14:tracePt t="51368" x="7018338" y="4549775"/>
          <p14:tracePt t="51375" x="7018338" y="4537075"/>
          <p14:tracePt t="51384" x="7018338" y="4508500"/>
          <p14:tracePt t="51391" x="7018338" y="4497388"/>
          <p14:tracePt t="51399" x="7018338" y="4486275"/>
          <p14:tracePt t="51407" x="7029450" y="4475163"/>
          <p14:tracePt t="51415" x="7029450" y="4464050"/>
          <p14:tracePt t="51422" x="7029450" y="4435475"/>
          <p14:tracePt t="51431" x="7040563" y="4435475"/>
          <p14:tracePt t="51439" x="7040563" y="4422775"/>
          <p14:tracePt t="51446" x="7051675" y="4411663"/>
          <p14:tracePt t="51455" x="7069138" y="4400550"/>
          <p14:tracePt t="51462" x="7080250" y="4400550"/>
          <p14:tracePt t="51472" x="7092950" y="4389438"/>
          <p14:tracePt t="51478" x="7115175" y="4378325"/>
          <p14:tracePt t="51488" x="7126288" y="4360863"/>
          <p14:tracePt t="51494" x="7137400" y="4360863"/>
          <p14:tracePt t="51505" x="7165975" y="4349750"/>
          <p14:tracePt t="51509" x="7178675" y="4349750"/>
          <p14:tracePt t="51521" x="7200900" y="4349750"/>
          <p14:tracePt t="51525" x="7212013" y="4349750"/>
          <p14:tracePt t="51538" x="7229475" y="4337050"/>
          <p14:tracePt t="51541" x="7240588" y="4337050"/>
          <p14:tracePt t="51555" x="7251700" y="4337050"/>
          <p14:tracePt t="51557" x="7264400" y="4337050"/>
          <p14:tracePt t="51572" x="7275513" y="4337050"/>
          <p14:tracePt t="51589" x="7286625" y="4337050"/>
          <p14:tracePt t="51597" x="7297738" y="4337050"/>
          <p14:tracePt t="51605" x="7315200" y="4337050"/>
          <p14:tracePt t="51621" x="7326313" y="4337050"/>
          <p14:tracePt t="51628" x="7337425" y="4337050"/>
          <p14:tracePt t="51637" x="7350125" y="4337050"/>
          <p14:tracePt t="51644" x="7350125" y="4349750"/>
          <p14:tracePt t="51866" x="7350125" y="4360863"/>
          <p14:tracePt t="51874" x="7350125" y="4378325"/>
          <p14:tracePt t="51882" x="7361238" y="4389438"/>
          <p14:tracePt t="51890" x="7372350" y="4411663"/>
          <p14:tracePt t="51897" x="7383463" y="4435475"/>
          <p14:tracePt t="51906" x="7400925" y="4446588"/>
          <p14:tracePt t="51913" x="7435850" y="4486275"/>
          <p14:tracePt t="51922" x="7458075" y="4521200"/>
          <p14:tracePt t="51929" x="7497763" y="4560888"/>
          <p14:tracePt t="51938" x="7543800" y="4594225"/>
          <p14:tracePt t="51945" x="7594600" y="4635500"/>
          <p14:tracePt t="51953" x="7658100" y="4657725"/>
          <p14:tracePt t="51961" x="7704138" y="4697413"/>
          <p14:tracePt t="51971" x="7754938" y="4743450"/>
          <p14:tracePt t="51977" x="7807325" y="4765675"/>
          <p14:tracePt t="51985" x="7851775" y="4806950"/>
          <p14:tracePt t="51992" x="7904163" y="4829175"/>
          <p14:tracePt t="52003" x="7937500" y="4868863"/>
          <p14:tracePt t="52008" x="7966075" y="4879975"/>
          <p14:tracePt t="52018" x="8001000" y="4903788"/>
          <p14:tracePt t="52024" x="8035925" y="4926013"/>
          <p14:tracePt t="52037" x="8051800" y="4943475"/>
          <p14:tracePt t="52040" x="8075613" y="4954588"/>
          <p14:tracePt t="52051" x="8097838" y="4965700"/>
          <p14:tracePt t="52056" x="8108950" y="4978400"/>
          <p14:tracePt t="52070" x="8137525" y="4978400"/>
          <p14:tracePt t="52072" x="8150225" y="4989513"/>
          <p14:tracePt t="52080" x="8150225" y="5000625"/>
          <p14:tracePt t="52088" x="8161338" y="5000625"/>
          <p14:tracePt t="52104" x="8161338" y="5011738"/>
          <p14:tracePt t="52119" x="8172450" y="5029200"/>
          <p14:tracePt t="52159" x="8172450" y="5040313"/>
          <p14:tracePt t="52214" x="8172450" y="5029200"/>
          <p14:tracePt t="52230" x="8172450" y="5011738"/>
          <p14:tracePt t="52239" x="8172450" y="5000625"/>
          <p14:tracePt t="52246" x="8172450" y="4989513"/>
          <p14:tracePt t="52255" x="8172450" y="4978400"/>
          <p14:tracePt t="52262" x="8172450" y="4965700"/>
          <p14:tracePt t="52270" x="8183563" y="4954588"/>
          <p14:tracePt t="52278" x="8212138" y="4926013"/>
          <p14:tracePt t="52286" x="8235950" y="4903788"/>
          <p14:tracePt t="52293" x="8258175" y="4892675"/>
          <p14:tracePt t="52301" x="8280400" y="4868863"/>
          <p14:tracePt t="52309" x="8297863" y="4840288"/>
          <p14:tracePt t="52320" x="8321675" y="4818063"/>
          <p14:tracePt t="52325" x="8332788" y="4806950"/>
          <p14:tracePt t="52334" x="8343900" y="4783138"/>
          <p14:tracePt t="52341" x="8355013" y="4754563"/>
          <p14:tracePt t="52349" x="8355013" y="4743450"/>
          <p14:tracePt t="52357" x="8372475" y="4721225"/>
          <p14:tracePt t="52364" x="8372475" y="4697413"/>
          <p14:tracePt t="52372" x="8383588" y="4679950"/>
          <p14:tracePt t="52380" x="8383588" y="4668838"/>
          <p14:tracePt t="52389" x="8383588" y="4646613"/>
          <p14:tracePt t="52396" x="8383588" y="4622800"/>
          <p14:tracePt t="52405" x="8383588" y="4606925"/>
          <p14:tracePt t="52412" x="8372475" y="4583113"/>
          <p14:tracePt t="52422" x="8372475" y="4572000"/>
          <p14:tracePt t="52428" x="8355013" y="4549775"/>
          <p14:tracePt t="52439" x="8343900" y="4537075"/>
          <p14:tracePt t="52445" x="8321675" y="4508500"/>
          <p14:tracePt t="52456" x="8308975" y="4497388"/>
          <p14:tracePt t="52460" x="8280400" y="4475163"/>
          <p14:tracePt t="52473" x="8269288" y="4464050"/>
          <p14:tracePt t="52475" x="8247063" y="4446588"/>
          <p14:tracePt t="52489" x="8223250" y="4435475"/>
          <p14:tracePt t="52491" x="8194675" y="4422775"/>
          <p14:tracePt t="52506" x="8172450" y="4411663"/>
          <p14:tracePt t="52508" x="8150225" y="4400550"/>
          <p14:tracePt t="52523" x="8137525" y="4400550"/>
          <p14:tracePt t="52523" x="8126413" y="4389438"/>
          <p14:tracePt t="52531" x="8108950" y="4389438"/>
          <p14:tracePt t="52792" x="8097838" y="4389438"/>
          <p14:tracePt t="52801" x="8086725" y="4389438"/>
          <p14:tracePt t="52816" x="8075613" y="4389438"/>
          <p14:tracePt t="52871" x="8097838" y="4389438"/>
          <p14:tracePt t="52879" x="8137525" y="4389438"/>
          <p14:tracePt t="52887" x="8161338" y="4378325"/>
          <p14:tracePt t="52895" x="8212138" y="4349750"/>
          <p14:tracePt t="52903" x="8247063" y="4337050"/>
          <p14:tracePt t="52911" x="8308975" y="4303713"/>
          <p14:tracePt t="52918" x="8355013" y="4275138"/>
          <p14:tracePt t="52926" x="8418513" y="4240213"/>
          <p14:tracePt t="52937" x="8480425" y="4200525"/>
          <p14:tracePt t="52942" x="8504238" y="4178300"/>
          <p14:tracePt t="52951" x="8543925" y="4143375"/>
          <p14:tracePt t="52958" x="8566150" y="4114800"/>
          <p14:tracePt t="52969" x="8601075" y="4092575"/>
          <p14:tracePt t="52974" x="8618538" y="4068763"/>
          <p14:tracePt t="52982" x="8629650" y="4046538"/>
          <p14:tracePt t="52990" x="8629650" y="4029075"/>
          <p14:tracePt t="52998" x="8629650" y="4006850"/>
          <p14:tracePt t="53006" x="8629650" y="3983038"/>
          <p14:tracePt t="53013" x="8629650" y="3954463"/>
          <p14:tracePt t="53023" x="8589963" y="3943350"/>
          <p14:tracePt t="53029" x="8566150" y="3932238"/>
          <p14:tracePt t="53039" x="8515350" y="3908425"/>
          <p14:tracePt t="53045" x="8469313" y="3897313"/>
          <p14:tracePt t="53056" x="8407400" y="3886200"/>
          <p14:tracePt t="53061" x="8332788" y="3868738"/>
          <p14:tracePt t="53073" x="8258175" y="3868738"/>
          <p14:tracePt t="53077" x="8108950" y="3857625"/>
          <p14:tracePt t="53089" x="7989888" y="3857625"/>
          <p14:tracePt t="53093" x="7851775" y="3857625"/>
          <p14:tracePt t="53106" x="7704138" y="3857625"/>
          <p14:tracePt t="53109" x="7646988" y="3857625"/>
          <p14:tracePt t="53123" x="7508875" y="3857625"/>
          <p14:tracePt t="53125" x="7412038" y="3868738"/>
          <p14:tracePt t="53140" x="7297738" y="3886200"/>
          <p14:tracePt t="53140" x="7264400" y="3886200"/>
          <p14:tracePt t="53148" x="7189788" y="3897313"/>
          <p14:tracePt t="53157" x="7126288" y="3897313"/>
          <p14:tracePt t="53164" x="7092950" y="3908425"/>
          <p14:tracePt t="53173" x="7069138" y="3908425"/>
          <p14:tracePt t="53180" x="7040563" y="3908425"/>
          <p14:tracePt t="53449" x="7040563" y="3897313"/>
          <p14:tracePt t="53457" x="7040563" y="3857625"/>
          <p14:tracePt t="53465" x="7040563" y="3822700"/>
          <p14:tracePt t="53473" x="7040563" y="3760788"/>
          <p14:tracePt t="53480" x="7040563" y="3686175"/>
          <p14:tracePt t="53489" x="7040563" y="3622675"/>
          <p14:tracePt t="53496" x="7040563" y="3554413"/>
          <p14:tracePt t="53504" x="7040563" y="3492500"/>
          <p14:tracePt t="53513" x="7040563" y="3429000"/>
          <p14:tracePt t="53520" x="7018338" y="3354388"/>
          <p14:tracePt t="53528" x="6983413" y="3303588"/>
          <p14:tracePt t="53537" x="6932613" y="3268663"/>
          <p14:tracePt t="53544" x="6880225" y="3235325"/>
          <p14:tracePt t="53552" x="6807200" y="3194050"/>
          <p14:tracePt t="53560" x="6750050" y="3171825"/>
          <p14:tracePt t="53570" x="6664325" y="3160713"/>
          <p14:tracePt t="53575" x="6589713" y="3132138"/>
          <p14:tracePt t="53584" x="6503988" y="3132138"/>
          <p14:tracePt t="53591" x="6429375" y="3121025"/>
          <p14:tracePt t="53602" x="6400800" y="3121025"/>
          <p14:tracePt t="53607" x="6343650" y="3121025"/>
          <p14:tracePt t="53615" x="6303963" y="3108325"/>
          <p14:tracePt t="53624" x="6280150" y="3108325"/>
          <p14:tracePt t="53631" x="6269038" y="3108325"/>
          <p14:tracePt t="53640" x="6257925" y="3108325"/>
          <p14:tracePt t="53647" x="6240463" y="3108325"/>
          <p14:tracePt t="53671" x="6229350" y="3108325"/>
          <p14:tracePt t="53726" x="6229350" y="3121025"/>
          <p14:tracePt t="53751" x="6240463" y="3132138"/>
          <p14:tracePt t="53765" x="6257925" y="3149600"/>
          <p14:tracePt t="53773" x="6269038" y="3149600"/>
          <p14:tracePt t="53782" x="6280150" y="3160713"/>
          <p14:tracePt t="53790" x="6292850" y="3171825"/>
          <p14:tracePt t="53805" x="6303963" y="3182938"/>
          <p14:tracePt t="53813" x="6315075" y="3194050"/>
          <p14:tracePt t="53829" x="6332538" y="3206750"/>
          <p14:tracePt t="53837" x="6332538" y="3217863"/>
          <p14:tracePt t="53844" x="6343650" y="3235325"/>
          <p14:tracePt t="53852" x="6354763" y="3235325"/>
          <p14:tracePt t="53861" x="6378575" y="3246438"/>
          <p14:tracePt t="53870" x="6400800" y="3246438"/>
          <p14:tracePt t="53876" x="6418263" y="3246438"/>
          <p14:tracePt t="53885" x="6451600" y="3246438"/>
          <p14:tracePt t="53892" x="6475413" y="3246438"/>
          <p14:tracePt t="53904" x="6503988" y="3246438"/>
          <p14:tracePt t="53910" x="6526213" y="3246438"/>
          <p14:tracePt t="53916" x="6561138" y="3235325"/>
          <p14:tracePt t="53924" x="6589713" y="3217863"/>
          <p14:tracePt t="53932" x="6600825" y="3206750"/>
          <p14:tracePt t="53940" x="6623050" y="3194050"/>
          <p14:tracePt t="53947" x="6635750" y="3194050"/>
          <p14:tracePt t="53957" x="6646863" y="3171825"/>
          <p14:tracePt t="53963" x="6664325" y="3171825"/>
          <p14:tracePt t="53974" x="6675438" y="3160713"/>
          <p14:tracePt t="53987" x="6686550" y="3160713"/>
          <p14:tracePt t="53995" x="6697663" y="3149600"/>
          <p14:tracePt t="54003" x="6708775" y="3149600"/>
          <p14:tracePt t="54011" x="6708775" y="3132138"/>
          <p14:tracePt t="54272" x="6721475" y="3108325"/>
          <p14:tracePt t="54280" x="6732588" y="3086100"/>
          <p14:tracePt t="54288" x="6750050" y="3046413"/>
          <p14:tracePt t="54296" x="6761163" y="3011488"/>
          <p14:tracePt t="54304" x="6772275" y="2989263"/>
          <p14:tracePt t="54315" x="6794500" y="2936875"/>
          <p14:tracePt t="54320" x="6794500" y="2914650"/>
          <p14:tracePt t="54327" x="6794500" y="2874963"/>
          <p14:tracePt t="54337" x="6807200" y="2851150"/>
          <p14:tracePt t="54343" x="6807200" y="2828925"/>
          <p14:tracePt t="54352" x="6807200" y="2789238"/>
          <p14:tracePt t="54359" x="6794500" y="2765425"/>
          <p14:tracePt t="54370" x="6772275" y="2743200"/>
          <p14:tracePt t="54375" x="6750050" y="2725738"/>
          <p14:tracePt t="54384" x="6708775" y="2714625"/>
          <p14:tracePt t="54391" x="6646863" y="2703513"/>
          <p14:tracePt t="54403" x="6600825" y="2692400"/>
          <p14:tracePt t="54408" x="6537325" y="2692400"/>
          <p14:tracePt t="54418" x="6475413" y="2692400"/>
          <p14:tracePt t="54424" x="6418263" y="2692400"/>
          <p14:tracePt t="54437" x="6354763" y="2692400"/>
          <p14:tracePt t="54440" x="6292850" y="2692400"/>
          <p14:tracePt t="54451" x="6229350" y="2692400"/>
          <p14:tracePt t="54458" x="6207125" y="2703513"/>
          <p14:tracePt t="54470" x="6121400" y="2725738"/>
          <p14:tracePt t="54478" x="6086475" y="2743200"/>
          <p14:tracePt t="54486" x="6057900" y="2754313"/>
          <p14:tracePt t="54494" x="6022975" y="2778125"/>
          <p14:tracePt t="54503" x="5994400" y="2789238"/>
          <p14:tracePt t="54509" x="5972175" y="2800350"/>
          <p14:tracePt t="54518" x="5961063" y="2828925"/>
          <p14:tracePt t="54525" x="5949950" y="2840038"/>
          <p14:tracePt t="54537" x="5926138" y="2851150"/>
          <p14:tracePt t="54541" x="5926138" y="2863850"/>
          <p14:tracePt t="54551" x="5908675" y="2874963"/>
          <p14:tracePt t="54558" x="5908675" y="2886075"/>
          <p14:tracePt t="54570" x="5908675" y="2903538"/>
          <p14:tracePt t="54574" x="5908675" y="2914650"/>
          <p14:tracePt t="54591" x="5908675" y="2925763"/>
          <p14:tracePt t="54601" x="5908675" y="2936875"/>
          <p14:tracePt t="54608" x="5926138" y="2936875"/>
          <p14:tracePt t="54620" x="5937250" y="2949575"/>
          <p14:tracePt t="54621" x="5949950" y="2960688"/>
          <p14:tracePt t="54628" x="5949950" y="2971800"/>
          <p14:tracePt t="54636" x="5961063" y="2989263"/>
          <p14:tracePt t="54644" x="5972175" y="3000375"/>
          <p14:tracePt t="54653" x="5983288" y="3011488"/>
          <p14:tracePt t="54660" x="6011863" y="3035300"/>
          <p14:tracePt t="54668" x="6022975" y="3046413"/>
          <p14:tracePt t="54676" x="6035675" y="3074988"/>
          <p14:tracePt t="54687" x="6057900" y="3086100"/>
          <p14:tracePt t="54691" x="6069013" y="3097213"/>
          <p14:tracePt t="54701" x="6097588" y="3121025"/>
          <p14:tracePt t="54708" x="6121400" y="3160713"/>
          <p14:tracePt t="54720" x="6132513" y="3171825"/>
          <p14:tracePt t="54724" x="6154738" y="3182938"/>
          <p14:tracePt t="54735" x="6183313" y="3194050"/>
          <p14:tracePt t="54741" x="6218238" y="3235325"/>
          <p14:tracePt t="54754" x="6240463" y="3235325"/>
          <p14:tracePt t="54757" x="6269038" y="3246438"/>
          <p14:tracePt t="54768" x="6292850" y="3268663"/>
          <p14:tracePt t="54774" x="6315075" y="3268663"/>
          <p14:tracePt t="54787" x="6365875" y="3303588"/>
          <p14:tracePt t="54794" x="6389688" y="3321050"/>
          <p14:tracePt t="54802" x="6418263" y="3332163"/>
          <p14:tracePt t="54810" x="6429375" y="3343275"/>
          <p14:tracePt t="54821" x="6451600" y="3354388"/>
          <p14:tracePt t="54826" x="6486525" y="3378200"/>
          <p14:tracePt t="54835" x="6503988" y="3394075"/>
          <p14:tracePt t="54842" x="6526213" y="3406775"/>
          <p14:tracePt t="54852" x="6550025" y="3429000"/>
          <p14:tracePt t="54858" x="6561138" y="3440113"/>
          <p14:tracePt t="54870" x="6589713" y="3463925"/>
          <p14:tracePt t="54875" x="6600825" y="3492500"/>
          <p14:tracePt t="54884" x="6623050" y="3514725"/>
          <p14:tracePt t="54891" x="6635750" y="3525838"/>
          <p14:tracePt t="54904" x="6646863" y="3554413"/>
          <p14:tracePt t="54908" x="6664325" y="3578225"/>
          <p14:tracePt t="54918" x="6675438" y="3600450"/>
          <p14:tracePt t="54925" x="6686550" y="3622675"/>
          <p14:tracePt t="54937" x="6697663" y="3651250"/>
          <p14:tracePt t="54939" x="6721475" y="3686175"/>
          <p14:tracePt t="54945" x="6732588" y="3708400"/>
          <p14:tracePt t="54953" x="6761163" y="3749675"/>
          <p14:tracePt t="54961" x="6783388" y="3783013"/>
          <p14:tracePt t="54970" x="6794500" y="3811588"/>
          <p14:tracePt t="54977" x="6823075" y="3857625"/>
          <p14:tracePt t="54985" x="6846888" y="3897313"/>
          <p14:tracePt t="54992" x="6869113" y="3932238"/>
          <p14:tracePt t="55004" x="6880225" y="3943350"/>
          <p14:tracePt t="55008" x="6908800" y="3983038"/>
          <p14:tracePt t="55018" x="6943725" y="4017963"/>
          <p14:tracePt t="55317" x="6954838" y="4017963"/>
          <p14:tracePt t="55325" x="6994525" y="4017963"/>
          <p14:tracePt t="55332" x="7018338" y="4029075"/>
          <p14:tracePt t="55341" x="7051675" y="4057650"/>
          <p14:tracePt t="55348" x="7092950" y="4079875"/>
          <p14:tracePt t="55356" x="7126288" y="4114800"/>
          <p14:tracePt t="55364" x="7165975" y="4165600"/>
          <p14:tracePt t="55372" x="7200900" y="4200525"/>
          <p14:tracePt t="55380" x="7240588" y="4251325"/>
          <p14:tracePt t="55388" x="7275513" y="4314825"/>
          <p14:tracePt t="55396" x="7315200" y="4378325"/>
          <p14:tracePt t="55404" x="7350125" y="4464050"/>
          <p14:tracePt t="55411" x="7372350" y="4521200"/>
          <p14:tracePt t="55419" x="7412038" y="4594225"/>
          <p14:tracePt t="55428" x="7435850" y="4668838"/>
          <p14:tracePt t="55437" x="7458075" y="4743450"/>
          <p14:tracePt t="55443" x="7486650" y="4806950"/>
          <p14:tracePt t="55451" x="7497763" y="4879975"/>
          <p14:tracePt t="55459" x="7521575" y="4943475"/>
          <p14:tracePt t="55470" x="7532688" y="4989513"/>
          <p14:tracePt t="55475" x="7543800" y="5011738"/>
          <p14:tracePt t="55484" x="7561263" y="5064125"/>
          <p14:tracePt t="55492" x="7572375" y="5086350"/>
          <p14:tracePt t="55503" x="7583488" y="5114925"/>
          <p14:tracePt t="55508" x="7594600" y="5137150"/>
          <p14:tracePt t="55518" x="7594600" y="5160963"/>
          <p14:tracePt t="55525" x="7607300" y="5160963"/>
          <p14:tracePt t="55537" x="7607300" y="5172075"/>
          <p14:tracePt t="55541" x="7618413" y="5189538"/>
          <p14:tracePt t="55562" x="7618413" y="5200650"/>
          <p14:tracePt t="55602" x="7618413" y="5172075"/>
          <p14:tracePt t="55609" x="7618413" y="5160963"/>
          <p14:tracePt t="55618" x="7618413" y="5126038"/>
          <p14:tracePt t="55625" x="7618413" y="5097463"/>
          <p14:tracePt t="55636" x="7607300" y="5064125"/>
          <p14:tracePt t="55641" x="7594600" y="5029200"/>
          <p14:tracePt t="55654" x="7572375" y="4978400"/>
          <p14:tracePt t="55658" x="7561263" y="4943475"/>
          <p14:tracePt t="55665" x="7532688" y="4892675"/>
          <p14:tracePt t="55673" x="7508875" y="4851400"/>
          <p14:tracePt t="55681" x="7486650" y="4806950"/>
          <p14:tracePt t="55689" x="7458075" y="4743450"/>
          <p14:tracePt t="55697" x="7423150" y="4697413"/>
          <p14:tracePt t="55704" x="7383463" y="4635500"/>
          <p14:tracePt t="55712" x="7361238" y="4572000"/>
          <p14:tracePt t="55721" x="7337425" y="4508500"/>
          <p14:tracePt t="55728" x="7297738" y="4435475"/>
          <p14:tracePt t="55736" x="7275513" y="4389438"/>
          <p14:tracePt t="55744" x="7251700" y="4325938"/>
          <p14:tracePt t="55754" x="7229475" y="4275138"/>
          <p14:tracePt t="55760" x="7200900" y="4217988"/>
          <p14:tracePt t="55768" x="7178675" y="4178300"/>
          <p14:tracePt t="55776" x="7165975" y="4132263"/>
          <p14:tracePt t="55787" x="7154863" y="4103688"/>
          <p14:tracePt t="55792" x="7126288" y="4079875"/>
          <p14:tracePt t="55801" x="7115175" y="4046538"/>
          <p14:tracePt t="55808" x="7092950" y="4006850"/>
          <p14:tracePt t="55820" x="7092950" y="3983038"/>
          <p14:tracePt t="55825" x="7080250" y="3954463"/>
          <p14:tracePt t="55834" x="7069138" y="3943350"/>
          <p14:tracePt t="55842" x="7069138" y="3921125"/>
          <p14:tracePt t="55853" x="7051675" y="3908425"/>
          <p14:tracePt t="55859" x="7051675" y="3897313"/>
          <p14:tracePt t="55868" x="7051675" y="3886200"/>
          <p14:tracePt t="55875" x="7051675" y="3868738"/>
          <p14:tracePt t="55902" x="7051675" y="3857625"/>
          <p14:tracePt t="56045" x="7040563" y="3857625"/>
          <p14:tracePt t="56053" x="7029450" y="3857625"/>
          <p14:tracePt t="56061" x="7007225" y="3857625"/>
          <p14:tracePt t="56069" x="6983413" y="3857625"/>
          <p14:tracePt t="56077" x="6943725" y="3857625"/>
          <p14:tracePt t="56084" x="6858000" y="3857625"/>
          <p14:tracePt t="56092" x="6772275" y="3857625"/>
          <p14:tracePt t="56103" x="6686550" y="3868738"/>
          <p14:tracePt t="56109" x="6578600" y="3908425"/>
          <p14:tracePt t="56117" x="6526213" y="3921125"/>
          <p14:tracePt t="56124" x="6429375" y="3943350"/>
          <p14:tracePt t="56132" x="6332538" y="3983038"/>
          <p14:tracePt t="56140" x="6229350" y="4029075"/>
          <p14:tracePt t="56148" x="6154738" y="4079875"/>
          <p14:tracePt t="56156" x="6069013" y="4114800"/>
          <p14:tracePt t="56163" x="5994400" y="4165600"/>
          <p14:tracePt t="56172" x="5937250" y="4217988"/>
          <p14:tracePt t="56179" x="5875338" y="4264025"/>
          <p14:tracePt t="56188" x="5822950" y="4325938"/>
          <p14:tracePt t="56195" x="5789613" y="4389438"/>
          <p14:tracePt t="56203" x="5749925" y="4446588"/>
          <p14:tracePt t="56211" x="5726113" y="4497388"/>
          <p14:tracePt t="56220" x="5703888" y="4549775"/>
          <p14:tracePt t="56227" x="5703888" y="4606925"/>
          <p14:tracePt t="56235" x="5703888" y="4668838"/>
          <p14:tracePt t="56243" x="5703888" y="4721225"/>
          <p14:tracePt t="56254" x="5703888" y="4783138"/>
          <p14:tracePt t="56259" x="5703888" y="4829175"/>
          <p14:tracePt t="56268" x="5703888" y="4892675"/>
          <p14:tracePt t="56276" x="5703888" y="4954588"/>
          <p14:tracePt t="56287" x="5715000" y="5029200"/>
          <p14:tracePt t="56292" x="5726113" y="5075238"/>
          <p14:tracePt t="56301" x="5737225" y="5097463"/>
          <p14:tracePt t="56309" x="5737225" y="5149850"/>
          <p14:tracePt t="56320" x="5749925" y="5172075"/>
          <p14:tracePt t="56326" x="5765800" y="5211763"/>
          <p14:tracePt t="56334" x="5765800" y="5222875"/>
          <p14:tracePt t="56342" x="5765800" y="5235575"/>
          <p14:tracePt t="56354" x="5778500" y="5246688"/>
          <p14:tracePt t="56355" x="5778500" y="5257800"/>
          <p14:tracePt t="56386" x="5789613" y="5257800"/>
          <p14:tracePt t="56393" x="5811838" y="5246688"/>
          <p14:tracePt t="56401" x="5851525" y="5235575"/>
          <p14:tracePt t="56409" x="5897563" y="5200650"/>
          <p14:tracePt t="56420" x="5961063" y="5160963"/>
          <p14:tracePt t="56426" x="6069013" y="5086350"/>
          <p14:tracePt t="56434" x="6172200" y="5040313"/>
          <p14:tracePt t="56441" x="6280150" y="4978400"/>
          <p14:tracePt t="56449" x="6389688" y="4926013"/>
          <p14:tracePt t="56457" x="6526213" y="4868863"/>
          <p14:tracePt t="56465" x="6589713" y="4851400"/>
          <p14:tracePt t="56472" x="6697663" y="4829175"/>
          <p14:tracePt t="56480" x="6823075" y="4806950"/>
          <p14:tracePt t="56488" x="6921500" y="4794250"/>
          <p14:tracePt t="56496" x="7018338" y="4783138"/>
          <p14:tracePt t="56504" x="7092950" y="4783138"/>
          <p14:tracePt t="56512" x="7165975" y="4783138"/>
          <p14:tracePt t="56520" x="7229475" y="4783138"/>
          <p14:tracePt t="56528" x="7286625" y="4783138"/>
          <p14:tracePt t="56536" x="7350125" y="4783138"/>
          <p14:tracePt t="56543" x="7412038" y="4783138"/>
          <p14:tracePt t="56553" x="7446963" y="4783138"/>
          <p14:tracePt t="56559" x="7508875" y="4765675"/>
          <p14:tracePt t="56568" x="7543800" y="4743450"/>
          <p14:tracePt t="56576" x="7583488" y="4732338"/>
          <p14:tracePt t="56587" x="7618413" y="4708525"/>
          <p14:tracePt t="56592" x="7658100" y="4668838"/>
          <p14:tracePt t="56601" x="7680325" y="4622800"/>
          <p14:tracePt t="56609" x="7693025" y="4583113"/>
          <p14:tracePt t="56620" x="7721600" y="4521200"/>
          <p14:tracePt t="56626" x="7721600" y="4475163"/>
          <p14:tracePt t="56634" x="7732713" y="4411663"/>
          <p14:tracePt t="56642" x="7732713" y="4360863"/>
          <p14:tracePt t="56654" x="7732713" y="4303713"/>
          <p14:tracePt t="56659" x="7721600" y="4240213"/>
          <p14:tracePt t="56668" x="7693025" y="4189413"/>
          <p14:tracePt t="56676" x="7646988" y="4143375"/>
          <p14:tracePt t="56687" x="7532688" y="4068763"/>
          <p14:tracePt t="56694" x="7423150" y="4006850"/>
          <p14:tracePt t="56702" x="7326313" y="3994150"/>
          <p14:tracePt t="56710" x="7200900" y="3983038"/>
          <p14:tracePt t="56720" x="7051675" y="3983038"/>
          <p14:tracePt t="56726" x="6983413" y="3983038"/>
          <p14:tracePt t="56735" x="6869113" y="3983038"/>
          <p14:tracePt t="56743" x="6823075" y="3983038"/>
          <p14:tracePt t="56754" x="6750050" y="3983038"/>
          <p14:tracePt t="56759" x="6686550" y="3994150"/>
          <p14:tracePt t="56768" x="6646863" y="3994150"/>
          <p14:tracePt t="56776" x="6623050" y="3994150"/>
          <p14:tracePt t="56787" x="6623050" y="4006850"/>
          <p14:tracePt t="56793" x="6611938" y="4006850"/>
          <p14:tracePt t="56813" x="6646863" y="4006850"/>
          <p14:tracePt t="56821" x="6686550" y="4006850"/>
          <p14:tracePt t="56828" x="6721475" y="4006850"/>
          <p14:tracePt t="56836" x="6761163" y="4006850"/>
          <p14:tracePt t="56844" x="6823075" y="4006850"/>
          <p14:tracePt t="56853" x="6835775" y="4006850"/>
          <p14:tracePt t="56860" x="6869113" y="4006850"/>
          <p14:tracePt t="56868" x="6908800" y="4006850"/>
          <p14:tracePt t="56876" x="6943725" y="4006850"/>
          <p14:tracePt t="56886" x="6965950" y="4017963"/>
          <p14:tracePt t="56892" x="6994525" y="4017963"/>
          <p14:tracePt t="56901" x="7007225" y="4029075"/>
          <p14:tracePt t="56908" x="7018338" y="4046538"/>
          <p14:tracePt t="57161" x="7029450" y="4046538"/>
          <p14:tracePt t="57169" x="7051675" y="4068763"/>
          <p14:tracePt t="57177" x="7080250" y="4079875"/>
          <p14:tracePt t="57185" x="7104063" y="4092575"/>
          <p14:tracePt t="57193" x="7126288" y="4103688"/>
          <p14:tracePt t="57201" x="7165975" y="4132263"/>
          <p14:tracePt t="57209" x="7212013" y="4154488"/>
          <p14:tracePt t="57219" x="7275513" y="4178300"/>
          <p14:tracePt t="57224" x="7350125" y="4217988"/>
          <p14:tracePt t="57232" x="7412038" y="4240213"/>
          <p14:tracePt t="57240" x="7458075" y="4264025"/>
          <p14:tracePt t="57248" x="7521575" y="4292600"/>
          <p14:tracePt t="57256" x="7543800" y="4303713"/>
          <p14:tracePt t="57264" x="7583488" y="4325938"/>
          <p14:tracePt t="57272" x="7607300" y="4349750"/>
          <p14:tracePt t="57280" x="7646988" y="4378325"/>
          <p14:tracePt t="57288" x="7669213" y="4389438"/>
          <p14:tracePt t="57295" x="7693025" y="4411663"/>
          <p14:tracePt t="57303" x="7704138" y="4422775"/>
          <p14:tracePt t="57311" x="7732713" y="4446588"/>
          <p14:tracePt t="57320" x="7743825" y="4464050"/>
          <p14:tracePt t="57327" x="7766050" y="4475163"/>
          <p14:tracePt t="57335" x="7778750" y="4486275"/>
          <p14:tracePt t="57343" x="7807325" y="4497388"/>
          <p14:tracePt t="57353" x="7829550" y="4508500"/>
          <p14:tracePt t="57360" x="7840663" y="4508500"/>
          <p14:tracePt t="57368" x="7864475" y="4521200"/>
          <p14:tracePt t="57377" x="7893050" y="4521200"/>
          <p14:tracePt t="57387" x="7904163" y="4521200"/>
          <p14:tracePt t="57393" x="7926388" y="4537075"/>
          <p14:tracePt t="57401" x="7937500" y="4537075"/>
          <p14:tracePt t="57410" x="7950200" y="4537075"/>
          <p14:tracePt t="57420" x="7966075" y="4537075"/>
          <p14:tracePt t="57426" x="7978775" y="4537075"/>
          <p14:tracePt t="57435" x="7978775" y="4521200"/>
          <p14:tracePt t="57443" x="7989888" y="4497388"/>
          <p14:tracePt t="57453" x="7989888" y="4486275"/>
          <p14:tracePt t="57454" x="8001000" y="4464050"/>
          <p14:tracePt t="57462" x="8001000" y="4422775"/>
          <p14:tracePt t="57469" x="8001000" y="4389438"/>
          <p14:tracePt t="57477" x="8001000" y="4349750"/>
          <p14:tracePt t="57487" x="8001000" y="4314825"/>
          <p14:tracePt t="57493" x="8001000" y="4251325"/>
          <p14:tracePt t="57501" x="8001000" y="4189413"/>
          <p14:tracePt t="57510" x="8001000" y="4114800"/>
          <p14:tracePt t="57520" x="8001000" y="4046538"/>
          <p14:tracePt t="57527" x="8001000" y="3971925"/>
          <p14:tracePt t="57537" x="8001000" y="3897313"/>
          <p14:tracePt t="57543" x="8001000" y="3822700"/>
          <p14:tracePt t="57551" x="7989888" y="3749675"/>
          <p14:tracePt t="57560" x="7966075" y="3675063"/>
          <p14:tracePt t="57570" x="7950200" y="3611563"/>
          <p14:tracePt t="57577" x="7937500" y="3554413"/>
          <p14:tracePt t="57584" x="7926388" y="3492500"/>
          <p14:tracePt t="57593" x="7904163" y="3440113"/>
          <p14:tracePt t="57603" x="7893050" y="3394075"/>
          <p14:tracePt t="57609" x="7864475" y="3343275"/>
          <p14:tracePt t="57618" x="7840663" y="3292475"/>
          <p14:tracePt t="57627" x="7807325" y="3246438"/>
          <p14:tracePt t="57637" x="7754938" y="3194050"/>
          <p14:tracePt t="57638" x="7721600" y="3160713"/>
          <p14:tracePt t="57644" x="7658100" y="3108325"/>
          <p14:tracePt t="57652" x="7594600" y="3074988"/>
          <p14:tracePt t="57661" x="7475538" y="3011488"/>
          <p14:tracePt t="57670" x="7383463" y="2971800"/>
          <p14:tracePt t="57677" x="7326313" y="2960688"/>
          <p14:tracePt t="57684" x="7229475" y="2925763"/>
          <p14:tracePt t="57694" x="7137400" y="2886075"/>
          <p14:tracePt t="57703" x="7051675" y="2874963"/>
          <p14:tracePt t="57710" x="6954838" y="2840038"/>
          <p14:tracePt t="57718" x="6869113" y="2811463"/>
          <p14:tracePt t="57727" x="6794500" y="2789238"/>
          <p14:tracePt t="57737" x="6721475" y="2765425"/>
          <p14:tracePt t="57743" x="6686550" y="2754313"/>
          <p14:tracePt t="57751" x="6635750" y="2725738"/>
          <p14:tracePt t="57760" x="6589713" y="2714625"/>
          <p14:tracePt t="57770" x="6550025" y="2692400"/>
          <p14:tracePt t="57771" x="6526213" y="2679700"/>
          <p14:tracePt t="57778" x="6515100" y="2668588"/>
          <p14:tracePt t="57786" x="6486525" y="2640013"/>
          <p14:tracePt t="57795" x="6475413" y="2640013"/>
          <p14:tracePt t="57810" x="6464300" y="2617788"/>
          <p14:tracePt t="58617" x="6451600" y="2617788"/>
          <p14:tracePt t="58625" x="6429375" y="2617788"/>
          <p14:tracePt t="58634" x="6389688" y="2617788"/>
          <p14:tracePt t="58641" x="6354763" y="2617788"/>
          <p14:tracePt t="58649" x="6315075" y="2617788"/>
          <p14:tracePt t="58656" x="6280150" y="2617788"/>
          <p14:tracePt t="58665" x="6229350" y="2628900"/>
          <p14:tracePt t="58672" x="6172200" y="2628900"/>
          <p14:tracePt t="58680" x="6035675" y="2640013"/>
          <p14:tracePt t="58689" x="5949950" y="2657475"/>
          <p14:tracePt t="58696" x="5840413" y="2679700"/>
          <p14:tracePt t="58704" x="5715000" y="2703513"/>
          <p14:tracePt t="58712" x="5651500" y="2714625"/>
          <p14:tracePt t="58720" x="5532438" y="2743200"/>
          <p14:tracePt t="58728" x="5435600" y="2765425"/>
          <p14:tracePt t="58736" x="5308600" y="2800350"/>
          <p14:tracePt t="58744" x="5211763" y="2828925"/>
          <p14:tracePt t="58753" x="5126038" y="2851150"/>
          <p14:tracePt t="58761" x="5029200" y="2886075"/>
          <p14:tracePt t="58768" x="4943475" y="2925763"/>
          <p14:tracePt t="58775" x="4851400" y="2960688"/>
          <p14:tracePt t="58787" x="4765675" y="3000375"/>
          <p14:tracePt t="58791" x="4679950" y="3035300"/>
          <p14:tracePt t="58801" x="4594225" y="3074988"/>
          <p14:tracePt t="58807" x="4521200" y="3097213"/>
          <p14:tracePt t="58820" x="4486275" y="3108325"/>
          <p14:tracePt t="58823" x="4435475" y="3132138"/>
          <p14:tracePt t="59369" x="4435475" y="3149600"/>
          <p14:tracePt t="59379" x="4435475" y="3160713"/>
          <p14:tracePt t="59385" x="4435475" y="3171825"/>
          <p14:tracePt t="59393" x="4435475" y="3182938"/>
          <p14:tracePt t="59402" x="4435475" y="3194050"/>
          <p14:tracePt t="59409" x="4435475" y="3206750"/>
          <p14:tracePt t="59420" x="4435475" y="3217863"/>
          <p14:tracePt t="59424" x="4435475" y="3235325"/>
          <p14:tracePt t="59440" x="4435475" y="3246438"/>
          <p14:tracePt t="59448" x="4435475" y="3257550"/>
          <p14:tracePt t="59464" x="4435475" y="3268663"/>
          <p14:tracePt t="59472" x="4422775" y="3279775"/>
          <p14:tracePt t="59488" x="4411663" y="3292475"/>
          <p14:tracePt t="59495" x="4400550" y="3303588"/>
          <p14:tracePt t="59512" x="4389438" y="3321050"/>
          <p14:tracePt t="59520" x="4378325" y="3332163"/>
          <p14:tracePt t="59535" x="4360863" y="3343275"/>
          <p14:tracePt t="59553" x="4349750" y="3354388"/>
          <p14:tracePt t="59559" x="4337050" y="3365500"/>
          <p14:tracePt t="59568" x="4325938" y="3378200"/>
          <p14:tracePt t="59575" x="4314825" y="3394075"/>
          <p14:tracePt t="59586" x="4292600" y="3406775"/>
          <p14:tracePt t="59591" x="4275138" y="3429000"/>
          <p14:tracePt t="59599" x="4264025" y="3440113"/>
          <p14:tracePt t="59606" x="4251325" y="3463925"/>
          <p14:tracePt t="59614" x="4229100" y="3492500"/>
          <p14:tracePt t="59622" x="4200525" y="3514725"/>
          <p14:tracePt t="59630" x="4200525" y="3536950"/>
          <p14:tracePt t="59638" x="4178300" y="3578225"/>
          <p14:tracePt t="59646" x="4165600" y="3611563"/>
          <p14:tracePt t="59654" x="4154488" y="3651250"/>
          <p14:tracePt t="59662" x="4143375" y="3686175"/>
          <p14:tracePt t="59670" x="4132263" y="3725863"/>
          <p14:tracePt t="59679" x="4114800" y="3760788"/>
          <p14:tracePt t="59686" x="4103688" y="3811588"/>
          <p14:tracePt t="59695" x="4092575" y="3857625"/>
          <p14:tracePt t="59703" x="4068763" y="3908425"/>
          <p14:tracePt t="59712" x="4068763" y="3971925"/>
          <p14:tracePt t="59718" x="4068763" y="3994150"/>
          <p14:tracePt t="59728" x="4057650" y="4029075"/>
          <p14:tracePt t="59737" x="4046538" y="4068763"/>
          <p14:tracePt t="59745" x="4046538" y="4103688"/>
          <p14:tracePt t="59751" x="4029075" y="4132263"/>
          <p14:tracePt t="59762" x="4029075" y="4154488"/>
          <p14:tracePt t="60034" x="4017963" y="4178300"/>
          <p14:tracePt t="60042" x="3994150" y="4200525"/>
          <p14:tracePt t="60050" x="3943350" y="4251325"/>
          <p14:tracePt t="60058" x="3886200" y="4325938"/>
          <p14:tracePt t="60066" x="3822700" y="4411663"/>
          <p14:tracePt t="60073" x="3749675" y="4508500"/>
          <p14:tracePt t="60081" x="3725863" y="4560888"/>
          <p14:tracePt t="60089" x="3651250" y="4668838"/>
          <p14:tracePt t="60097" x="3600450" y="4754563"/>
          <p14:tracePt t="60105" x="3565525" y="4840288"/>
          <p14:tracePt t="60113" x="3514725" y="4926013"/>
          <p14:tracePt t="60121" x="3479800" y="5000625"/>
          <p14:tracePt t="60279" x="3479800" y="4989513"/>
          <p14:tracePt t="60296" x="3463925" y="4989513"/>
          <p14:tracePt t="60303" x="3451225" y="4989513"/>
          <p14:tracePt t="60312" x="3440113" y="4989513"/>
          <p14:tracePt t="60319" x="3429000" y="4989513"/>
          <p14:tracePt t="60327" x="3406775" y="4989513"/>
          <p14:tracePt t="60337" x="3394075" y="4989513"/>
          <p14:tracePt t="60342" x="3378200" y="4989513"/>
          <p14:tracePt t="60351" x="3365500" y="4989513"/>
          <p14:tracePt t="60358" x="3354388" y="4989513"/>
          <p14:tracePt t="60369" x="3332163" y="4989513"/>
          <p14:tracePt t="60374" x="3303588" y="4989513"/>
          <p14:tracePt t="60382" x="3292475" y="4989513"/>
          <p14:tracePt t="60390" x="3279775" y="5000625"/>
          <p14:tracePt t="60398" x="3257550" y="5000625"/>
          <p14:tracePt t="60406" x="3235325" y="5011738"/>
          <p14:tracePt t="60414" x="3217863" y="5029200"/>
          <p14:tracePt t="60422" x="3194050" y="5040313"/>
          <p14:tracePt t="60430" x="3171825" y="5051425"/>
          <p14:tracePt t="60438" x="3132138" y="5064125"/>
          <p14:tracePt t="60446" x="3121025" y="5075238"/>
          <p14:tracePt t="60453" x="3074988" y="5097463"/>
          <p14:tracePt t="60463" x="3046413" y="5114925"/>
          <p14:tracePt t="60470" x="3011488" y="5126038"/>
          <p14:tracePt t="60479" x="2971800" y="5137150"/>
          <p14:tracePt t="60487" x="2936875" y="5149850"/>
          <p14:tracePt t="60496" x="2925763" y="5160963"/>
          <p14:tracePt t="60501" x="2886075" y="5160963"/>
          <p14:tracePt t="60512" x="2863850" y="5172075"/>
          <p14:tracePt t="60520" x="2828925" y="5189538"/>
          <p14:tracePt t="60529" x="2811463" y="5200650"/>
          <p14:tracePt t="60535" x="2800350" y="5200650"/>
          <p14:tracePt t="60546" x="2789238" y="5211763"/>
          <p14:tracePt t="60553" x="2778125" y="5211763"/>
          <p14:tracePt t="60714" x="2765425" y="5211763"/>
          <p14:tracePt t="60722" x="2725738" y="5222875"/>
          <p14:tracePt t="60730" x="2679700" y="5275263"/>
          <p14:tracePt t="60738" x="2628900" y="5308600"/>
          <p14:tracePt t="60746" x="2582863" y="5343525"/>
          <p14:tracePt t="60754" x="2520950" y="5394325"/>
          <p14:tracePt t="60763" x="2468563" y="5435600"/>
          <p14:tracePt t="60770" x="2422525" y="5480050"/>
          <p14:tracePt t="60779" x="2360613" y="5521325"/>
          <p14:tracePt t="60786" x="2308225" y="5543550"/>
          <p14:tracePt t="60794" x="2189163" y="5618163"/>
          <p14:tracePt t="60802" x="2092325" y="5680075"/>
          <p14:tracePt t="60809" x="1989138" y="5715000"/>
          <p14:tracePt t="60820" x="1892300" y="5749925"/>
          <p14:tracePt t="60825" x="1806575" y="5789613"/>
          <p14:tracePt t="60834" x="1720850" y="5811838"/>
          <p14:tracePt t="60841" x="1685925" y="5811838"/>
          <p14:tracePt t="60849" x="1571625" y="5822950"/>
          <p14:tracePt t="60857" x="1549400" y="5822950"/>
          <p14:tracePt t="60865" x="1514475" y="5822950"/>
          <p14:tracePt t="60873" x="1474788" y="5822950"/>
          <p14:tracePt t="60881" x="1439863" y="5822950"/>
          <p14:tracePt t="60889" x="1422400" y="5811838"/>
          <p14:tracePt t="60897" x="1400175" y="5789613"/>
          <p14:tracePt t="60905" x="1389063" y="5749925"/>
          <p14:tracePt t="60913" x="1389063" y="5726113"/>
          <p14:tracePt t="60920" x="1389063" y="5680075"/>
          <p14:tracePt t="60930" x="1389063" y="5640388"/>
          <p14:tracePt t="60936" x="1389063" y="5607050"/>
          <p14:tracePt t="60946" x="1400175" y="5554663"/>
          <p14:tracePt t="60953" x="1422400" y="5503863"/>
          <p14:tracePt t="60963" x="1463675" y="5468938"/>
          <p14:tracePt t="60968" x="1525588" y="5418138"/>
          <p14:tracePt t="60980" x="1571625" y="5372100"/>
          <p14:tracePt t="60986" x="1646238" y="5308600"/>
          <p14:tracePt t="60996" x="1731963" y="5275263"/>
          <p14:tracePt t="61004" x="1868488" y="5200650"/>
          <p14:tracePt t="61013" x="1965325" y="5160963"/>
          <p14:tracePt t="61018" x="2092325" y="5137150"/>
          <p14:tracePt t="61030" x="2222500" y="5114925"/>
          <p14:tracePt t="61036" x="2360613" y="5086350"/>
          <p14:tracePt t="61046" x="2479675" y="5075238"/>
          <p14:tracePt t="61051" x="2617788" y="5075238"/>
          <p14:tracePt t="61063" x="2754313" y="5075238"/>
          <p14:tracePt t="61064" x="2811463" y="5075238"/>
          <p14:tracePt t="61071" x="2936875" y="5075238"/>
          <p14:tracePt t="61080" x="3035300" y="5086350"/>
          <p14:tracePt t="61087" x="3097213" y="5114925"/>
          <p14:tracePt t="61096" x="3132138" y="5114925"/>
          <p14:tracePt t="61104" x="3182938" y="5137150"/>
          <p14:tracePt t="61113" x="3206750" y="5160963"/>
          <p14:tracePt t="61118" x="3246438" y="5172075"/>
          <p14:tracePt t="61130" x="3257550" y="5189538"/>
          <p14:tracePt t="61137" x="3268663" y="5200650"/>
          <p14:tracePt t="61151" x="3268663" y="5222875"/>
          <p14:tracePt t="61163" x="3268663" y="5235575"/>
          <p14:tracePt t="61170" x="3268663" y="5246688"/>
          <p14:tracePt t="61180" x="3235325" y="5275263"/>
          <p14:tracePt t="61185" x="3194050" y="5297488"/>
          <p14:tracePt t="61196" x="3182938" y="5308600"/>
          <p14:tracePt t="61203" x="3149600" y="5332413"/>
          <p14:tracePt t="61213" x="3108325" y="5343525"/>
          <p14:tracePt t="61214" x="3086100" y="5360988"/>
          <p14:tracePt t="61221" x="3057525" y="5360988"/>
          <p14:tracePt t="61230" x="3035300" y="5372100"/>
          <p14:tracePt t="61435" x="3046413" y="5372100"/>
          <p14:tracePt t="61443" x="3057525" y="5372100"/>
          <p14:tracePt t="61451" x="3074988" y="5372100"/>
          <p14:tracePt t="61459" x="3086100" y="5372100"/>
          <p14:tracePt t="61470" x="3097213" y="5372100"/>
          <p14:tracePt t="61474" x="3121025" y="5372100"/>
          <p14:tracePt t="61482" x="3160713" y="5372100"/>
          <p14:tracePt t="61490" x="3182938" y="5372100"/>
          <p14:tracePt t="61498" x="3206750" y="5383213"/>
          <p14:tracePt t="61506" x="3246438" y="5383213"/>
          <p14:tracePt t="61514" x="3279775" y="5394325"/>
          <p14:tracePt t="61522" x="3321050" y="5394325"/>
          <p14:tracePt t="61530" x="3378200" y="5407025"/>
          <p14:tracePt t="61539" x="3417888" y="5418138"/>
          <p14:tracePt t="61546" x="3451225" y="5418138"/>
          <p14:tracePt t="61553" x="3492500" y="5435600"/>
          <p14:tracePt t="61561" x="3525838" y="5435600"/>
          <p14:tracePt t="61570" x="3554413" y="5435600"/>
          <p14:tracePt t="61577" x="3565525" y="5446713"/>
          <p14:tracePt t="61585" x="3589338" y="5457825"/>
          <p14:tracePt t="61593" x="3589338" y="5468938"/>
          <p14:tracePt t="61603" x="3589338" y="5492750"/>
          <p14:tracePt t="61609" x="3565525" y="5521325"/>
          <p14:tracePt t="61618" x="3514725" y="5554663"/>
          <p14:tracePt t="61625" x="3451225" y="5607050"/>
          <p14:tracePt t="61637" x="3378200" y="5651500"/>
          <p14:tracePt t="61641" x="3303588" y="5715000"/>
          <p14:tracePt t="61651" x="3217863" y="5765800"/>
          <p14:tracePt t="61656" x="3132138" y="5811838"/>
          <p14:tracePt t="61670" x="3046413" y="5851525"/>
          <p14:tracePt t="61672" x="2949575" y="5886450"/>
          <p14:tracePt t="61684" x="2874963" y="5926138"/>
          <p14:tracePt t="61688" x="2703513" y="5961063"/>
          <p14:tracePt t="61703" x="2593975" y="5983288"/>
          <p14:tracePt t="61704" x="2468563" y="5994400"/>
          <p14:tracePt t="61712" x="2411413" y="5994400"/>
          <p14:tracePt t="61720" x="2200275" y="6011863"/>
          <p14:tracePt t="61728" x="2063750" y="6011863"/>
          <p14:tracePt t="61737" x="2006600" y="6011863"/>
          <p14:tracePt t="61743" x="1868488" y="6011863"/>
          <p14:tracePt t="61752" x="1760538" y="6011863"/>
          <p14:tracePt t="61759" x="1657350" y="5983288"/>
          <p14:tracePt t="61770" x="1582738" y="5961063"/>
          <p14:tracePt t="61775" x="1514475" y="5926138"/>
          <p14:tracePt t="61784" x="1474788" y="5886450"/>
          <p14:tracePt t="61791" x="1450975" y="5840413"/>
          <p14:tracePt t="61804" x="1439863" y="5789613"/>
          <p14:tracePt t="61809" x="1439863" y="5726113"/>
          <p14:tracePt t="61822" x="1439863" y="5618163"/>
          <p14:tracePt t="61823" x="1514475" y="5532438"/>
          <p14:tracePt t="61834" x="1600200" y="5435600"/>
          <p14:tracePt t="61839" x="1720850" y="5321300"/>
          <p14:tracePt t="61853" x="1857375" y="5235575"/>
          <p14:tracePt t="61856" x="2006600" y="5149850"/>
          <p14:tracePt t="61868" x="2160588" y="5051425"/>
          <p14:tracePt t="61870" x="2320925" y="4978400"/>
          <p14:tracePt t="61887" x="2543175" y="4903788"/>
          <p14:tracePt t="61894" x="2679700" y="4879975"/>
          <p14:tracePt t="61902" x="2789238" y="4840288"/>
          <p14:tracePt t="61910" x="2914650" y="4829175"/>
          <p14:tracePt t="61920" x="3011488" y="4829175"/>
          <p14:tracePt t="61925" x="3097213" y="4829175"/>
          <p14:tracePt t="61935" x="3171825" y="4829175"/>
          <p14:tracePt t="61941" x="3235325" y="4829175"/>
          <p14:tracePt t="61953" x="3279775" y="4829175"/>
          <p14:tracePt t="61957" x="3332163" y="4851400"/>
          <p14:tracePt t="61968" x="3365500" y="4879975"/>
          <p14:tracePt t="61973" x="3417888" y="4914900"/>
          <p14:tracePt t="61986" x="3463925" y="4943475"/>
          <p14:tracePt t="61989" x="3514725" y="4989513"/>
          <p14:tracePt t="62001" x="3554413" y="5029200"/>
          <p14:tracePt t="62005" x="3600450" y="5064125"/>
          <p14:tracePt t="62020" x="3640138" y="5097463"/>
          <p14:tracePt t="62022" x="3663950" y="5114925"/>
          <p14:tracePt t="62034" x="3697288" y="5137150"/>
          <p14:tracePt t="62037" x="3736975" y="5172075"/>
          <p14:tracePt t="62054" x="3771900" y="5222875"/>
          <p14:tracePt t="62060" x="3783013" y="5235575"/>
          <p14:tracePt t="62068" x="3800475" y="5246688"/>
          <p14:tracePt t="62092" x="3800475" y="5257800"/>
          <p14:tracePt t="62108" x="3760788" y="5257800"/>
          <p14:tracePt t="62116" x="3686175" y="5257800"/>
          <p14:tracePt t="62123" x="3611563" y="5257800"/>
          <p14:tracePt t="62131" x="3554413" y="5257800"/>
          <p14:tracePt t="62139" x="3394075" y="5257800"/>
          <p14:tracePt t="62147" x="3257550" y="5257800"/>
          <p14:tracePt t="62155" x="3108325" y="5257800"/>
          <p14:tracePt t="62164" x="3022600" y="5246688"/>
          <p14:tracePt t="62171" x="2874963" y="5235575"/>
          <p14:tracePt t="62179" x="2754313" y="5211763"/>
          <p14:tracePt t="62187" x="2617788" y="5200650"/>
          <p14:tracePt t="62195" x="2497138" y="5189538"/>
          <p14:tracePt t="62203" x="2393950" y="5160963"/>
          <p14:tracePt t="62211" x="2360613" y="5149850"/>
          <p14:tracePt t="62218" x="2286000" y="5137150"/>
          <p14:tracePt t="62226" x="2235200" y="5126038"/>
          <p14:tracePt t="62237" x="2200275" y="5114925"/>
          <p14:tracePt t="62242" x="2178050" y="5097463"/>
          <p14:tracePt t="62251" x="2160588" y="5086350"/>
          <p14:tracePt t="62258" x="2149475" y="5086350"/>
          <p14:tracePt t="62271" x="2149475" y="5075238"/>
          <p14:tracePt t="62282" x="2149475" y="5064125"/>
          <p14:tracePt t="62290" x="2189163" y="5064125"/>
          <p14:tracePt t="62298" x="2251075" y="5064125"/>
          <p14:tracePt t="62306" x="2308225" y="5064125"/>
          <p14:tracePt t="62314" x="2382838" y="5051425"/>
          <p14:tracePt t="62321" x="2554288" y="5040313"/>
          <p14:tracePt t="62330" x="2657475" y="5040313"/>
          <p14:tracePt t="62339" x="2714625" y="5040313"/>
          <p14:tracePt t="62345" x="2828925" y="5040313"/>
          <p14:tracePt t="62353" x="2936875" y="5040313"/>
          <p14:tracePt t="62361" x="3022600" y="5051425"/>
          <p14:tracePt t="62370" x="3097213" y="5086350"/>
          <p14:tracePt t="62377" x="3171825" y="5114925"/>
          <p14:tracePt t="62384" x="3194050" y="5126038"/>
          <p14:tracePt t="62392" x="3279775" y="5172075"/>
          <p14:tracePt t="62403" x="3292475" y="5189538"/>
          <p14:tracePt t="62408" x="3321050" y="5222875"/>
          <p14:tracePt t="62417" x="3332163" y="5246688"/>
          <p14:tracePt t="62424" x="3343275" y="5286375"/>
          <p14:tracePt t="62437" x="3343275" y="5321300"/>
          <p14:tracePt t="62440" x="3343275" y="5343525"/>
          <p14:tracePt t="62451" x="3321050" y="5383213"/>
          <p14:tracePt t="62456" x="3279775" y="5418138"/>
          <p14:tracePt t="62470" x="3194050" y="5480050"/>
          <p14:tracePt t="62473" x="3132138" y="5532438"/>
          <p14:tracePt t="62484" x="3046413" y="5565775"/>
          <p14:tracePt t="62488" x="2989263" y="5589588"/>
          <p14:tracePt t="62503" x="2903538" y="5629275"/>
          <p14:tracePt t="62504" x="2863850" y="5651500"/>
          <p14:tracePt t="62511" x="2800350" y="5680075"/>
          <p14:tracePt t="62519" x="2743200" y="5692775"/>
          <p14:tracePt t="62527" x="2703513" y="5703888"/>
          <p14:tracePt t="62537" x="2668588" y="5715000"/>
          <p14:tracePt t="62543" x="2640013" y="5726113"/>
          <p14:tracePt t="62551" x="2628900" y="5726113"/>
          <p14:tracePt t="62570" x="2617788" y="5726113"/>
          <p14:tracePt t="63073" x="2617788" y="5703888"/>
          <p14:tracePt t="63082" x="2628900" y="5680075"/>
          <p14:tracePt t="63089" x="2657475" y="5664200"/>
          <p14:tracePt t="63098" x="2679700" y="5640388"/>
          <p14:tracePt t="63105" x="2703513" y="5618163"/>
          <p14:tracePt t="63113" x="2725738" y="5607050"/>
          <p14:tracePt t="63121" x="2754313" y="5589588"/>
          <p14:tracePt t="63128" x="2778125" y="5565775"/>
          <p14:tracePt t="63136" x="2800350" y="5554663"/>
          <p14:tracePt t="63145" x="2828925" y="5543550"/>
          <p14:tracePt t="63152" x="2840038" y="5532438"/>
          <p14:tracePt t="63161" x="2851150" y="5521325"/>
          <p14:tracePt t="63170" x="2863850" y="5521325"/>
          <p14:tracePt t="63176" x="2874963" y="5521325"/>
          <p14:tracePt t="63203" x="2886075" y="5521325"/>
          <p14:tracePt t="63287" x="2903538" y="5521325"/>
          <p14:tracePt t="63540" x="2903538" y="5503863"/>
          <p14:tracePt t="63548" x="2903538" y="5492750"/>
          <p14:tracePt t="63556" x="2903538" y="5468938"/>
          <p14:tracePt t="63565" x="2925763" y="5446713"/>
          <p14:tracePt t="63572" x="2936875" y="5435600"/>
          <p14:tracePt t="63580" x="2960688" y="5407025"/>
          <p14:tracePt t="63588" x="3000375" y="5360988"/>
          <p14:tracePt t="63596" x="3035300" y="5321300"/>
          <p14:tracePt t="63604" x="3074988" y="5286375"/>
          <p14:tracePt t="63611" x="3086100" y="5275263"/>
          <p14:tracePt t="63620" x="3121025" y="5235575"/>
          <p14:tracePt t="63627" x="3149600" y="5211763"/>
          <p14:tracePt t="63637" x="3171825" y="5189538"/>
          <p14:tracePt t="63643" x="3182938" y="5172075"/>
          <p14:tracePt t="63651" x="3194050" y="5160963"/>
          <p14:tracePt t="63659" x="3206750" y="5149850"/>
          <p14:tracePt t="63676" x="3206750" y="5137150"/>
          <p14:tracePt t="63687" x="3217863" y="5137150"/>
          <p14:tracePt t="63691" x="3217863" y="5126038"/>
          <p14:tracePt t="63722" x="3235325" y="5126038"/>
          <p14:tracePt t="63746" x="3246438" y="5114925"/>
          <p14:tracePt t="63754" x="3257550" y="5114925"/>
          <p14:tracePt t="63762" x="3268663" y="5114925"/>
          <p14:tracePt t="63770" x="3279775" y="5097463"/>
          <p14:tracePt t="63786" x="3292475" y="5097463"/>
          <p14:tracePt t="63794" x="3303588" y="5097463"/>
          <p14:tracePt t="63818" x="3321050" y="5097463"/>
          <p14:tracePt t="63834" x="3332163" y="5097463"/>
          <p14:tracePt t="63849" x="3332163" y="5086350"/>
          <p14:tracePt t="63897" x="3321050" y="5086350"/>
          <p14:tracePt t="63912" x="3303588" y="5086350"/>
          <p14:tracePt t="63920" x="3303588" y="5075238"/>
          <p14:tracePt t="63936" x="3292475" y="5075238"/>
          <p14:tracePt t="63983" x="3292475" y="5064125"/>
          <p14:tracePt t="64482" x="3303588" y="5040313"/>
          <p14:tracePt t="64490" x="3343275" y="5000625"/>
          <p14:tracePt t="64499" x="3378200" y="4965700"/>
          <p14:tracePt t="64506" x="3417888" y="4926013"/>
          <p14:tracePt t="64514" x="3429000" y="4903788"/>
          <p14:tracePt t="64522" x="3463925" y="4868863"/>
          <p14:tracePt t="64530" x="3492500" y="4840288"/>
          <p14:tracePt t="64537" x="3503613" y="4818063"/>
          <p14:tracePt t="64545" x="3525838" y="4794250"/>
          <p14:tracePt t="64554" x="3536950" y="4783138"/>
          <p14:tracePt t="64561" x="3554413" y="4765675"/>
          <p14:tracePt t="64569" x="3565525" y="4754563"/>
          <p14:tracePt t="64577" x="3578225" y="4754563"/>
          <p14:tracePt t="64587" x="3578225" y="4743450"/>
          <p14:tracePt t="64593" x="3589338" y="4743450"/>
          <p14:tracePt t="64601" x="3600450" y="4732338"/>
          <p14:tracePt t="64609" x="3622675" y="4732338"/>
          <p14:tracePt t="64620" x="3640138" y="4721225"/>
          <p14:tracePt t="64625" x="3675063" y="4721225"/>
          <p14:tracePt t="64634" x="3697288" y="4721225"/>
          <p14:tracePt t="64640" x="3736975" y="4708525"/>
          <p14:tracePt t="64653" x="3771900" y="4697413"/>
          <p14:tracePt t="64656" x="3800475" y="4679950"/>
          <p14:tracePt t="64957" x="3835400" y="4679950"/>
          <p14:tracePt t="64966" x="3908425" y="4635500"/>
          <p14:tracePt t="64973" x="3994150" y="4594225"/>
          <p14:tracePt t="64981" x="4079875" y="4549775"/>
          <p14:tracePt t="64989" x="4132263" y="4508500"/>
          <p14:tracePt t="64997" x="4240213" y="4446588"/>
          <p14:tracePt t="65005" x="4337050" y="4389438"/>
          <p14:tracePt t="65018" x="4435475" y="4325938"/>
          <p14:tracePt t="65021" x="4521200" y="4292600"/>
          <p14:tracePt t="65036" x="4606925" y="4240213"/>
          <p14:tracePt t="65037" x="4697413" y="4189413"/>
          <p14:tracePt t="65044" x="4743450" y="4154488"/>
          <p14:tracePt t="65052" x="4806950" y="4114800"/>
          <p14:tracePt t="65060" x="4851400" y="4092575"/>
          <p14:tracePt t="65070" x="4892675" y="4057650"/>
          <p14:tracePt t="65076" x="4914900" y="4046538"/>
          <p14:tracePt t="65084" x="4989513" y="4006850"/>
          <p14:tracePt t="65092" x="5029200" y="3983038"/>
          <p14:tracePt t="65103" x="5040313" y="3971925"/>
          <p14:tracePt t="65107" x="5075238" y="3954463"/>
          <p14:tracePt t="65117" x="5097463" y="3932238"/>
          <p14:tracePt t="65123" x="5137150" y="3921125"/>
          <p14:tracePt t="65136" x="5160963" y="3908425"/>
          <p14:tracePt t="65139" x="5172075" y="3897313"/>
          <p14:tracePt t="65150" x="5189538" y="3897313"/>
          <p14:tracePt t="65155" x="5200650" y="3886200"/>
          <p14:tracePt t="65169" x="5211763" y="3886200"/>
          <p14:tracePt t="65361" x="5222875" y="3886200"/>
          <p14:tracePt t="65368" x="5246688" y="3846513"/>
          <p14:tracePt t="65377" x="5275263" y="3822700"/>
          <p14:tracePt t="65386" x="5321300" y="3783013"/>
          <p14:tracePt t="65392" x="5360988" y="3749675"/>
          <p14:tracePt t="65401" x="5383213" y="3736975"/>
          <p14:tracePt t="65408" x="5407025" y="3708400"/>
          <p14:tracePt t="65420" x="5435600" y="3697288"/>
          <p14:tracePt t="65424" x="5446713" y="3675063"/>
          <p14:tracePt t="65434" x="5457825" y="3675063"/>
          <p14:tracePt t="65440" x="5457825" y="3663950"/>
          <p14:tracePt t="65448" x="5468938" y="3663950"/>
          <p14:tracePt t="65456" x="5468938" y="3651250"/>
          <p14:tracePt t="65487" x="5480050" y="3640138"/>
          <p14:tracePt t="65503" x="5492750" y="3640138"/>
          <p14:tracePt t="65511" x="5503863" y="3640138"/>
          <p14:tracePt t="65520" x="5521325" y="3640138"/>
          <p14:tracePt t="65527" x="5532438" y="3622675"/>
          <p14:tracePt t="65535" x="5543550" y="3622675"/>
          <p14:tracePt t="65543" x="5554663" y="3622675"/>
          <p14:tracePt t="65552" x="5565775" y="3622675"/>
          <p14:tracePt t="65570" x="5578475" y="3622675"/>
          <p14:tracePt t="65574" x="5589588" y="3622675"/>
          <p14:tracePt t="65598" x="5607050" y="3622675"/>
          <p14:tracePt t="65630" x="5618163" y="3622675"/>
          <p14:tracePt t="65638" x="5618163" y="3640138"/>
          <p14:tracePt t="65654" x="5618163" y="3651250"/>
          <p14:tracePt t="65685" x="5618163" y="3663950"/>
          <p14:tracePt t="65717" x="5607050" y="3663950"/>
          <p14:tracePt t="65772" x="5607050" y="3651250"/>
          <p14:tracePt t="65780" x="5607050" y="3640138"/>
          <p14:tracePt t="65788" x="5618163" y="3640138"/>
          <p14:tracePt t="65796" x="5618163" y="3622675"/>
          <p14:tracePt t="65804" x="5629275" y="3611563"/>
          <p14:tracePt t="65812" x="5629275" y="3600450"/>
          <p14:tracePt t="65820" x="5629275" y="3589338"/>
          <p14:tracePt t="66041" x="5640388" y="3578225"/>
          <p14:tracePt t="66051" x="5651500" y="3565525"/>
          <p14:tracePt t="66057" x="5664200" y="3536950"/>
          <p14:tracePt t="66065" x="5664200" y="3525838"/>
          <p14:tracePt t="66073" x="5692775" y="3514725"/>
          <p14:tracePt t="66086" x="5692775" y="3503613"/>
          <p14:tracePt t="66090" x="5703888" y="3479800"/>
          <p14:tracePt t="66101" x="5715000" y="3463925"/>
          <p14:tracePt t="66105" x="5726113" y="3440113"/>
          <p14:tracePt t="66122" x="5737225" y="3429000"/>
          <p14:tracePt t="66134" x="5737225" y="3417888"/>
          <p14:tracePt t="66144" x="5749925" y="3417888"/>
          <p14:tracePt t="66215" x="5749925" y="3429000"/>
          <p14:tracePt t="66231" x="5749925" y="3440113"/>
          <p14:tracePt t="66255" x="5749925" y="3451225"/>
          <p14:tracePt t="66287" x="5749925" y="3463925"/>
          <p14:tracePt t="66318" x="5737225" y="3479800"/>
          <p14:tracePt t="66326" x="5726113" y="3479800"/>
          <p14:tracePt t="66335" x="5703888" y="3479800"/>
          <p14:tracePt t="66342" x="5692775" y="3492500"/>
          <p14:tracePt t="66355" x="5680075" y="3492500"/>
          <p14:tracePt t="66358" x="5664200" y="3492500"/>
          <p14:tracePt t="66368" x="5640388" y="3503613"/>
          <p14:tracePt t="66374" x="5629275" y="3503613"/>
          <p14:tracePt t="66390" x="5618163" y="3514725"/>
          <p14:tracePt t="66406" x="5607050" y="3514725"/>
          <p14:tracePt t="66477" x="5629275" y="3492500"/>
          <p14:tracePt t="66487" x="5640388" y="3479800"/>
          <p14:tracePt t="66492" x="5651500" y="3451225"/>
          <p14:tracePt t="66501" x="5680075" y="3417888"/>
          <p14:tracePt t="66508" x="5703888" y="3394075"/>
          <p14:tracePt t="66520" x="5726113" y="3354388"/>
          <p14:tracePt t="66524" x="5749925" y="3321050"/>
          <p14:tracePt t="66532" x="5765800" y="3292475"/>
          <p14:tracePt t="66540" x="5811838" y="3246438"/>
          <p14:tracePt t="66548" x="5822950" y="3217863"/>
          <p14:tracePt t="66556" x="5864225" y="3182938"/>
          <p14:tracePt t="66564" x="5897563" y="3149600"/>
          <p14:tracePt t="66572" x="5908675" y="3132138"/>
          <p14:tracePt t="66579" x="5937250" y="3108325"/>
          <p14:tracePt t="66588" x="5972175" y="3086100"/>
          <p14:tracePt t="66595" x="5994400" y="3057525"/>
          <p14:tracePt t="66603" x="6011863" y="3046413"/>
          <p14:tracePt t="66611" x="6035675" y="3022600"/>
          <p14:tracePt t="66621" x="6057900" y="3000375"/>
          <p14:tracePt t="66637" x="6097588" y="2971800"/>
          <p14:tracePt t="66643" x="6121400" y="2960688"/>
          <p14:tracePt t="66652" x="6132513" y="2949575"/>
          <p14:tracePt t="66659" x="6143625" y="2936875"/>
          <p14:tracePt t="66671" x="6154738" y="2936875"/>
          <p14:tracePt t="66675" x="6172200" y="2925763"/>
          <p14:tracePt t="66685" x="6183313" y="2925763"/>
          <p14:tracePt t="66690" x="6194425" y="2925763"/>
          <p14:tracePt t="66704" x="6207125" y="2925763"/>
          <p14:tracePt t="66718" x="6218238" y="2925763"/>
          <p14:tracePt t="66730" x="6229350" y="2925763"/>
          <p14:tracePt t="66754" x="6240463" y="2925763"/>
          <p14:tracePt t="66936" x="6257925" y="2925763"/>
          <p14:tracePt t="66960" x="6269038" y="2914650"/>
          <p14:tracePt t="66975" x="6280150" y="2914650"/>
          <p14:tracePt t="67086" x="6292850" y="2914650"/>
          <p14:tracePt t="67244" x="6303963" y="2914650"/>
          <p14:tracePt t="67284" x="6315075" y="2914650"/>
          <p14:tracePt t="67308" x="6303963" y="2914650"/>
          <p14:tracePt t="67316" x="6269038" y="2936875"/>
          <p14:tracePt t="67323" x="6207125" y="2971800"/>
          <p14:tracePt t="67331" x="6132513" y="3011488"/>
          <p14:tracePt t="67339" x="6022975" y="3074988"/>
          <p14:tracePt t="67347" x="5897563" y="3149600"/>
          <p14:tracePt t="67355" x="5778500" y="3217863"/>
          <p14:tracePt t="67363" x="5629275" y="3321050"/>
          <p14:tracePt t="67371" x="5480050" y="3440113"/>
          <p14:tracePt t="67379" x="5321300" y="3565525"/>
          <p14:tracePt t="67387" x="5200650" y="3686175"/>
          <p14:tracePt t="67395" x="5064125" y="3822700"/>
          <p14:tracePt t="67404" x="5011738" y="3897313"/>
          <p14:tracePt t="67410" x="4914900" y="4017963"/>
          <p14:tracePt t="67422" x="4840288" y="4132263"/>
          <p14:tracePt t="67427" x="4783138" y="4229100"/>
          <p14:tracePt t="67435" x="4732338" y="4337050"/>
          <p14:tracePt t="67442" x="4697413" y="4422775"/>
          <p14:tracePt t="67454" x="4668838" y="4486275"/>
          <p14:tracePt t="67458" x="4646613" y="4549775"/>
          <p14:tracePt t="67469" x="4622800" y="4606925"/>
          <p14:tracePt t="67474" x="4594225" y="4657725"/>
          <p14:tracePt t="67487" x="4572000" y="4708525"/>
          <p14:tracePt t="67490" x="4560888" y="4743450"/>
          <p14:tracePt t="67680" x="4549775" y="4743450"/>
          <p14:tracePt t="67688" x="4521200" y="4754563"/>
          <p14:tracePt t="67696" x="4508500" y="4765675"/>
          <p14:tracePt t="67703" x="4486275" y="4783138"/>
          <p14:tracePt t="67712" x="4464050" y="4806950"/>
          <p14:tracePt t="67721" x="4446588" y="4818063"/>
          <p14:tracePt t="67727" x="4422775" y="4829175"/>
          <p14:tracePt t="67735" x="4411663" y="4840288"/>
          <p14:tracePt t="67743" x="4400550" y="4840288"/>
          <p14:tracePt t="67754" x="4400550" y="4851400"/>
          <p14:tracePt t="67759" x="4389438" y="4868863"/>
          <p14:tracePt t="67981" x="4349750" y="4868863"/>
          <p14:tracePt t="67989" x="4325938" y="4892675"/>
          <p14:tracePt t="67996" x="4292600" y="4914900"/>
          <p14:tracePt t="68005" x="4264025" y="4943475"/>
          <p14:tracePt t="68012" x="4240213" y="4954588"/>
          <p14:tracePt t="68020" x="4189413" y="4989513"/>
          <p14:tracePt t="68028" x="4132263" y="5029200"/>
          <p14:tracePt t="68037" x="4017963" y="5097463"/>
          <p14:tracePt t="68044" x="3971925" y="5126038"/>
          <p14:tracePt t="68052" x="3886200" y="5189538"/>
          <p14:tracePt t="68060" x="3725863" y="5286375"/>
          <p14:tracePt t="68071" x="3640138" y="5332413"/>
          <p14:tracePt t="68075" x="3589338" y="5372100"/>
          <p14:tracePt t="68085" x="3503613" y="5418138"/>
          <p14:tracePt t="68091" x="3417888" y="5457825"/>
          <p14:tracePt t="68099" x="3332163" y="5503863"/>
          <p14:tracePt t="68107" x="3303588" y="5503863"/>
          <p14:tracePt t="68115" x="3206750" y="5554663"/>
          <p14:tracePt t="68123" x="3182938" y="5565775"/>
          <p14:tracePt t="68131" x="3132138" y="5578475"/>
          <p14:tracePt t="68139" x="3097213" y="5589588"/>
          <p14:tracePt t="68147" x="3057525" y="5607050"/>
          <p14:tracePt t="68154" x="3035300" y="5607050"/>
          <p14:tracePt t="68163" x="3011488" y="5607050"/>
          <p14:tracePt t="68171" x="2971800" y="5607050"/>
          <p14:tracePt t="68178" x="2949575" y="5607050"/>
          <p14:tracePt t="68186" x="2925763" y="5607050"/>
          <p14:tracePt t="68194" x="2903538" y="5607050"/>
          <p14:tracePt t="68204" x="2874963" y="5607050"/>
          <p14:tracePt t="68210" x="2863850" y="5607050"/>
          <p14:tracePt t="68219" x="2851150" y="5607050"/>
          <p14:tracePt t="68226" x="2828925" y="5589588"/>
          <p14:tracePt t="68235" x="2811463" y="5578475"/>
          <p14:tracePt t="68242" x="2811463" y="5565775"/>
          <p14:tracePt t="68254" x="2800350" y="5554663"/>
          <p14:tracePt t="68258" x="2800350" y="5543550"/>
          <p14:tracePt t="68269" x="2789238" y="5521325"/>
          <p14:tracePt t="68273" x="2789238" y="5492750"/>
          <p14:tracePt t="68287" x="2789238" y="5480050"/>
          <p14:tracePt t="68289" x="2789238" y="5446713"/>
          <p14:tracePt t="68302" x="2789238" y="5418138"/>
          <p14:tracePt t="68305" x="2789238" y="5394325"/>
          <p14:tracePt t="68321" x="2789238" y="5383213"/>
          <p14:tracePt t="68321" x="2800350" y="5360988"/>
          <p14:tracePt t="68329" x="2811463" y="5332413"/>
          <p14:tracePt t="68337" x="2828925" y="5308600"/>
          <p14:tracePt t="68345" x="2851150" y="5286375"/>
          <p14:tracePt t="68354" x="2886075" y="5257800"/>
          <p14:tracePt t="68360" x="2914650" y="5246688"/>
          <p14:tracePt t="68369" x="2960688" y="5222875"/>
          <p14:tracePt t="68376" x="3011488" y="5211763"/>
          <p14:tracePt t="68388" x="3046413" y="5189538"/>
          <p14:tracePt t="68392" x="3108325" y="5160963"/>
          <p14:tracePt t="68402" x="3171825" y="5149850"/>
          <p14:tracePt t="68408" x="3246438" y="5137150"/>
          <p14:tracePt t="68420" x="3303588" y="5137150"/>
          <p14:tracePt t="68424" x="3378200" y="5137150"/>
          <p14:tracePt t="68436" x="3440113" y="5137150"/>
          <p14:tracePt t="68439" x="3503613" y="5137150"/>
          <p14:tracePt t="68454" x="3578225" y="5137150"/>
          <p14:tracePt t="68456" x="3640138" y="5137150"/>
          <p14:tracePt t="68469" x="3686175" y="5149850"/>
          <p14:tracePt t="68471" x="3736975" y="5172075"/>
          <p14:tracePt t="68487" x="3811588" y="5200650"/>
          <p14:tracePt t="68495" x="3835400" y="5222875"/>
          <p14:tracePt t="68504" x="3857625" y="5235575"/>
          <p14:tracePt t="68511" x="3886200" y="5257800"/>
          <p14:tracePt t="68519" x="3897313" y="5275263"/>
          <p14:tracePt t="68527" x="3897313" y="5297488"/>
          <p14:tracePt t="68538" x="3897313" y="5308600"/>
          <p14:tracePt t="68543" x="3868738" y="5332413"/>
          <p14:tracePt t="68552" x="3835400" y="5360988"/>
          <p14:tracePt t="68558" x="3783013" y="5383213"/>
          <p14:tracePt t="68571" x="3725863" y="5407025"/>
          <p14:tracePt t="68574" x="3589338" y="5446713"/>
          <p14:tracePt t="68586" x="3492500" y="5457825"/>
          <p14:tracePt t="68590" x="3429000" y="5468938"/>
          <p14:tracePt t="68604" x="3332163" y="5468938"/>
          <p14:tracePt t="68606" x="3235325" y="5480050"/>
          <p14:tracePt t="68619" x="3132138" y="5480050"/>
          <p14:tracePt t="68622" x="3022600" y="5480050"/>
          <p14:tracePt t="68637" x="2925763" y="5480050"/>
          <p14:tracePt t="68638" x="2828925" y="5468938"/>
          <p14:tracePt t="68645" x="2725738" y="5446713"/>
          <p14:tracePt t="68653" x="2657475" y="5418138"/>
          <p14:tracePt t="68661" x="2582863" y="5394325"/>
          <p14:tracePt t="68671" x="2520950" y="5372100"/>
          <p14:tracePt t="68677" x="2446338" y="5332413"/>
          <p14:tracePt t="68686" x="2422525" y="5332413"/>
          <p14:tracePt t="68693" x="2371725" y="5297488"/>
          <p14:tracePt t="68704" x="2336800" y="5275263"/>
          <p14:tracePt t="68709" x="2308225" y="5246688"/>
          <p14:tracePt t="68719" x="2286000" y="5235575"/>
          <p14:tracePt t="68724" x="2263775" y="5211763"/>
          <p14:tracePt t="68737" x="2235200" y="5189538"/>
          <p14:tracePt t="68741" x="2235200" y="5172075"/>
          <p14:tracePt t="68752" x="2222500" y="5160963"/>
          <p14:tracePt t="68759" x="2222500" y="5126038"/>
          <p14:tracePt t="68769" x="2222500" y="5114925"/>
          <p14:tracePt t="68772" x="2235200" y="5097463"/>
          <p14:tracePt t="68788" x="2274888" y="5075238"/>
          <p14:tracePt t="68788" x="2308225" y="5051425"/>
          <p14:tracePt t="68796" x="2371725" y="5029200"/>
          <p14:tracePt t="68804" x="2497138" y="4989513"/>
          <p14:tracePt t="68812" x="2617788" y="4965700"/>
          <p14:tracePt t="68821" x="2725738" y="4943475"/>
          <p14:tracePt t="68827" x="2789238" y="4943475"/>
          <p14:tracePt t="68836" x="2914650" y="4926013"/>
          <p14:tracePt t="68843" x="3035300" y="4914900"/>
          <p14:tracePt t="68854" x="3149600" y="4914900"/>
          <p14:tracePt t="68859" x="3235325" y="4914900"/>
          <p14:tracePt t="68869" x="3321050" y="4914900"/>
          <p14:tracePt t="68875" x="3343275" y="4914900"/>
          <p14:tracePt t="68888" x="3406775" y="4926013"/>
          <p14:tracePt t="68891" x="3429000" y="4943475"/>
          <p14:tracePt t="68902" x="3451225" y="4965700"/>
          <p14:tracePt t="68907" x="3479800" y="4989513"/>
          <p14:tracePt t="68922" x="3479800" y="5011738"/>
          <p14:tracePt t="68923" x="3479800" y="5040313"/>
          <p14:tracePt t="68937" x="3463925" y="5064125"/>
          <p14:tracePt t="68939" x="3440113" y="5086350"/>
          <p14:tracePt t="68954" x="3417888" y="5097463"/>
          <p14:tracePt t="68955" x="3394075" y="5126038"/>
          <p14:tracePt t="68962" x="3354388" y="5149850"/>
          <p14:tracePt t="68970" x="3332163" y="5172075"/>
          <p14:tracePt t="68978" x="3292475" y="5172075"/>
          <p14:tracePt t="68987" x="3246438" y="5200650"/>
          <p14:tracePt t="68994" x="3206750" y="5222875"/>
          <p14:tracePt t="69003" x="3171825" y="5222875"/>
          <p14:tracePt t="69009" x="3132138" y="5235575"/>
          <p14:tracePt t="69021" x="3097213" y="5246688"/>
          <p14:tracePt t="69026" x="3057525" y="5257800"/>
          <p14:tracePt t="69038" x="3035300" y="5257800"/>
          <p14:tracePt t="69041" x="3000375" y="5257800"/>
          <p14:tracePt t="69053" x="2960688" y="5275263"/>
          <p14:tracePt t="69057" x="2936875" y="5275263"/>
          <p14:tracePt t="69071" x="2925763" y="5275263"/>
          <p14:tracePt t="69073" x="2914650" y="5275263"/>
          <p14:tracePt t="69086" x="2903538" y="5286375"/>
          <p14:tracePt t="69089" x="2886075" y="5286375"/>
          <p14:tracePt t="70822" x="2914650" y="5286375"/>
          <p14:tracePt t="70830" x="2936875" y="5297488"/>
          <p14:tracePt t="70838" x="2971800" y="5321300"/>
          <p14:tracePt t="70846" x="3011488" y="5332413"/>
          <p14:tracePt t="70855" x="3046413" y="5343525"/>
          <p14:tracePt t="70861" x="3097213" y="5372100"/>
          <p14:tracePt t="70870" x="3149600" y="5383213"/>
          <p14:tracePt t="70878" x="3246438" y="5418138"/>
          <p14:tracePt t="70887" x="3332163" y="5446713"/>
          <p14:tracePt t="70893" x="3394075" y="5457825"/>
          <p14:tracePt t="70905" x="3492500" y="5492750"/>
          <p14:tracePt t="70909" x="3600450" y="5532438"/>
          <p14:tracePt t="70918" x="3697288" y="5565775"/>
          <p14:tracePt t="70925" x="3783013" y="5618163"/>
          <p14:tracePt t="70936" x="3868738" y="5651500"/>
          <p14:tracePt t="70941" x="3897313" y="5664200"/>
          <p14:tracePt t="70949" x="3943350" y="5692775"/>
          <p14:tracePt t="70957" x="3994150" y="5703888"/>
          <p14:tracePt t="70964" x="4029075" y="5715000"/>
          <p14:tracePt t="70972" x="4046538" y="5726113"/>
          <p14:tracePt t="70980" x="4068763" y="5726113"/>
          <p14:tracePt t="70996" x="4079875" y="5726113"/>
          <p14:tracePt t="71012" x="4079875" y="5715000"/>
          <p14:tracePt t="71020" x="4057650" y="5703888"/>
          <p14:tracePt t="71194" x="4068763" y="5703888"/>
          <p14:tracePt t="71202" x="4092575" y="5703888"/>
          <p14:tracePt t="71210" x="4154488" y="5703888"/>
          <p14:tracePt t="71221" x="4217988" y="5726113"/>
          <p14:tracePt t="71226" x="4292600" y="5749925"/>
          <p14:tracePt t="71234" x="4435475" y="5778500"/>
          <p14:tracePt t="71241" x="4537075" y="5800725"/>
          <p14:tracePt t="71252" x="4657725" y="5840413"/>
          <p14:tracePt t="71257" x="4732338" y="5851525"/>
          <p14:tracePt t="71265" x="4851400" y="5886450"/>
          <p14:tracePt t="71273" x="4965700" y="5908675"/>
          <p14:tracePt t="71281" x="5086350" y="5949950"/>
          <p14:tracePt t="71289" x="5200650" y="5972175"/>
          <p14:tracePt t="71297" x="5275263" y="5994400"/>
          <p14:tracePt t="71305" x="5360988" y="6022975"/>
          <p14:tracePt t="71313" x="5435600" y="6046788"/>
          <p14:tracePt t="71321" x="5457825" y="6057900"/>
          <p14:tracePt t="71329" x="5521325" y="6069013"/>
          <p14:tracePt t="71338" x="5554663" y="6086475"/>
          <p14:tracePt t="71344" x="5589588" y="6086475"/>
          <p14:tracePt t="71355" x="5629275" y="6097588"/>
          <p14:tracePt t="71360" x="5651500" y="6097588"/>
          <p14:tracePt t="71371" x="5680075" y="6097588"/>
          <p14:tracePt t="71376" x="5715000" y="6097588"/>
          <p14:tracePt t="71388" x="5726113" y="6097588"/>
          <p14:tracePt t="71685" x="5737225" y="6097588"/>
          <p14:tracePt t="71693" x="5778500" y="6097588"/>
          <p14:tracePt t="71701" x="5822950" y="6097588"/>
          <p14:tracePt t="71709" x="5875338" y="6097588"/>
          <p14:tracePt t="71718" x="5937250" y="6097588"/>
          <p14:tracePt t="71724" x="5983288" y="6097588"/>
          <p14:tracePt t="71732" x="6046788" y="6097588"/>
          <p14:tracePt t="71741" x="6108700" y="6086475"/>
          <p14:tracePt t="71748" x="6172200" y="6069013"/>
          <p14:tracePt t="71756" x="6229350" y="6057900"/>
          <p14:tracePt t="71764" x="6257925" y="6046788"/>
          <p14:tracePt t="71772" x="6303963" y="6035675"/>
          <p14:tracePt t="71780" x="6343650" y="6022975"/>
          <p14:tracePt t="71788" x="6365875" y="6022975"/>
          <p14:tracePt t="71796" x="6389688" y="6022975"/>
          <p14:tracePt t="71805" x="6400800" y="6011863"/>
          <p14:tracePt t="71811" x="6418263" y="6011863"/>
          <p14:tracePt t="71822" x="6429375" y="6011863"/>
          <p14:tracePt t="71827" x="6440488" y="6011863"/>
          <p14:tracePt t="71843" x="6451600" y="6011863"/>
          <p14:tracePt t="71870" x="6464300" y="6011863"/>
          <p14:tracePt t="71883" x="6475413" y="6011863"/>
          <p14:tracePt t="71898" x="6486525" y="6011863"/>
          <p14:tracePt t="71906" x="6503988" y="6011863"/>
          <p14:tracePt t="71922" x="6515100" y="6011863"/>
          <p14:tracePt t="71930" x="6526213" y="6022975"/>
          <p14:tracePt t="71939" x="6526213" y="6035675"/>
          <p14:tracePt t="71946" x="6537325" y="6046788"/>
          <p14:tracePt t="71962" x="6550025" y="6057900"/>
          <p14:tracePt t="71973" x="6561138" y="6069013"/>
          <p14:tracePt t="71978" x="6578600" y="6086475"/>
          <p14:tracePt t="71989" x="6589713" y="6086475"/>
          <p14:tracePt t="71993" x="6589713" y="6097588"/>
          <p14:tracePt t="72003" x="6600825" y="6097588"/>
          <p14:tracePt t="72009" x="6611938" y="6097588"/>
          <p14:tracePt t="72018" x="6635750" y="6108700"/>
          <p14:tracePt t="72025" x="6646863" y="6108700"/>
          <p14:tracePt t="72036" x="6664325" y="6121400"/>
          <p14:tracePt t="72041" x="6686550" y="6121400"/>
          <p14:tracePt t="72049" x="6697663" y="6121400"/>
          <p14:tracePt t="72057" x="6708775" y="6132513"/>
          <p14:tracePt t="72065" x="6721475" y="6132513"/>
          <p14:tracePt t="72073" x="6732588" y="6143625"/>
          <p14:tracePt t="72080" x="6750050" y="6143625"/>
          <p14:tracePt t="72089" x="6761163" y="6143625"/>
          <p14:tracePt t="72096" x="6761163" y="6154738"/>
          <p14:tracePt t="72105" x="6772275" y="6154738"/>
          <p14:tracePt t="72112" x="6783388" y="6154738"/>
          <p14:tracePt t="72122" x="6783388" y="6172200"/>
          <p14:tracePt t="72137" x="6794500" y="6172200"/>
          <p14:tracePt t="72635" x="6772275" y="6172200"/>
          <p14:tracePt t="72642" x="6750050" y="6172200"/>
          <p14:tracePt t="72651" x="6708775" y="6172200"/>
          <p14:tracePt t="72658" x="6675438" y="6172200"/>
          <p14:tracePt t="72669" x="6611938" y="6172200"/>
          <p14:tracePt t="72674" x="6561138" y="6172200"/>
          <p14:tracePt t="72682" x="6503988" y="6172200"/>
          <p14:tracePt t="72690" x="6451600" y="6172200"/>
          <p14:tracePt t="72698" x="6418263" y="6172200"/>
          <p14:tracePt t="72706" x="6378575" y="6172200"/>
          <p14:tracePt t="72714" x="6343650" y="6172200"/>
          <p14:tracePt t="72722" x="6303963" y="6154738"/>
          <p14:tracePt t="72729" x="6280150" y="6143625"/>
          <p14:tracePt t="72739" x="6269038" y="6143625"/>
          <p14:tracePt t="72745" x="6257925" y="6132513"/>
          <p14:tracePt t="72753" x="6257925" y="6121400"/>
          <p14:tracePt t="72770" x="6257925" y="6108700"/>
          <p14:tracePt t="72777" x="6257925" y="6097588"/>
          <p14:tracePt t="72804" x="6280150" y="6086475"/>
          <p14:tracePt t="72809" x="6292850" y="6069013"/>
          <p14:tracePt t="72818" x="6303963" y="6069013"/>
          <p14:tracePt t="72824" x="6315075" y="6069013"/>
          <p14:tracePt t="72832" x="6343650" y="6057900"/>
          <p14:tracePt t="72840" x="6378575" y="6046788"/>
          <p14:tracePt t="72848" x="6418263" y="6046788"/>
          <p14:tracePt t="72856" x="6451600" y="6035675"/>
          <p14:tracePt t="72864" x="6486525" y="6035675"/>
          <p14:tracePt t="72873" x="6550025" y="6022975"/>
          <p14:tracePt t="72880" x="6589713" y="6022975"/>
          <p14:tracePt t="72889" x="6646863" y="6022975"/>
          <p14:tracePt t="72896" x="6697663" y="6011863"/>
          <p14:tracePt t="72906" x="6721475" y="6011863"/>
          <p14:tracePt t="72912" x="6761163" y="6011863"/>
          <p14:tracePt t="72922" x="6794500" y="6011863"/>
          <p14:tracePt t="72928" x="6835775" y="6011863"/>
          <p14:tracePt t="72939" x="6846888" y="6011863"/>
          <p14:tracePt t="72943" x="6880225" y="6022975"/>
          <p14:tracePt t="72956" x="6892925" y="6035675"/>
          <p14:tracePt t="72959" x="6921500" y="6046788"/>
          <p14:tracePt t="72973" x="6932613" y="6057900"/>
          <p14:tracePt t="72976" x="6932613" y="6069013"/>
          <p14:tracePt t="72989" x="6943725" y="6086475"/>
          <p14:tracePt t="72991" x="6943725" y="6097588"/>
          <p14:tracePt t="73006" x="6954838" y="6097588"/>
          <p14:tracePt t="73007" x="6954838" y="6108700"/>
          <p14:tracePt t="73014" x="6943725" y="6121400"/>
          <p14:tracePt t="73023" x="6921500" y="6132513"/>
          <p14:tracePt t="73030" x="6880225" y="6143625"/>
          <p14:tracePt t="73040" x="6846888" y="6154738"/>
          <p14:tracePt t="73056" x="6732588" y="6194425"/>
          <p14:tracePt t="73062" x="6686550" y="6218238"/>
          <p14:tracePt t="73073" x="6664325" y="6229350"/>
          <p14:tracePt t="73078" x="6611938" y="6229350"/>
          <p14:tracePt t="73089" x="6578600" y="6240463"/>
          <p14:tracePt t="73094" x="6550025" y="6257925"/>
          <p14:tracePt t="73106" x="6526213" y="6257925"/>
          <p14:tracePt t="73109" x="6515100" y="6257925"/>
          <p14:tracePt t="73123" x="6503988" y="6257925"/>
          <p14:tracePt t="73577" x="6486525" y="6257925"/>
          <p14:tracePt t="73587" x="6475413" y="6240463"/>
          <p14:tracePt t="73592" x="6464300" y="6229350"/>
          <p14:tracePt t="73601" x="6451600" y="6218238"/>
          <p14:tracePt t="73608" x="6440488" y="6207125"/>
          <p14:tracePt t="73619" x="6429375" y="6183313"/>
          <p14:tracePt t="73624" x="6429375" y="6172200"/>
          <p14:tracePt t="73632" x="6429375" y="6143625"/>
          <p14:tracePt t="73640" x="6429375" y="6132513"/>
          <p14:tracePt t="73648" x="6429375" y="6108700"/>
          <p14:tracePt t="73657" x="6429375" y="6069013"/>
          <p14:tracePt t="73663" x="6440488" y="6046788"/>
          <p14:tracePt t="73674" x="6464300" y="6022975"/>
          <p14:tracePt t="73679" x="6486525" y="5994400"/>
          <p14:tracePt t="73690" x="6526213" y="5983288"/>
          <p14:tracePt t="73695" x="6578600" y="5961063"/>
          <p14:tracePt t="73706" x="6623050" y="5949950"/>
          <p14:tracePt t="73711" x="6675438" y="5937250"/>
          <p14:tracePt t="73723" x="6708775" y="5926138"/>
          <p14:tracePt t="73727" x="6772275" y="5908675"/>
          <p14:tracePt t="73740" x="6807200" y="5908675"/>
          <p14:tracePt t="73743" x="6835775" y="5908675"/>
          <p14:tracePt t="73757" x="6869113" y="5908675"/>
          <p14:tracePt t="73759" x="6908800" y="5908675"/>
          <p14:tracePt t="73774" x="6932613" y="5908675"/>
          <p14:tracePt t="73774" x="6954838" y="5908675"/>
          <p14:tracePt t="73782" x="6983413" y="5908675"/>
          <p14:tracePt t="73790" x="6994525" y="5926138"/>
          <p14:tracePt t="73798" x="7007225" y="5937250"/>
          <p14:tracePt t="73807" x="7007225" y="5949950"/>
          <p14:tracePt t="73814" x="7007225" y="5961063"/>
          <p14:tracePt t="73824" x="7007225" y="5983288"/>
          <p14:tracePt t="73830" x="7007225" y="5994400"/>
          <p14:tracePt t="73844" x="6983413" y="6022975"/>
          <p14:tracePt t="73849" x="6943725" y="6057900"/>
          <p14:tracePt t="73858" x="6892925" y="6086475"/>
          <p14:tracePt t="73863" x="6846888" y="6108700"/>
          <p14:tracePt t="73874" x="6772275" y="6132513"/>
          <p14:tracePt t="73879" x="6686550" y="6154738"/>
          <p14:tracePt t="73890" x="6600825" y="6172200"/>
          <p14:tracePt t="73894" x="6526213" y="6183313"/>
          <p14:tracePt t="73907" x="6440488" y="6194425"/>
          <p14:tracePt t="73909" x="6365875" y="6194425"/>
          <p14:tracePt t="73923" x="6343650" y="6194425"/>
          <p14:tracePt t="73925" x="6280150" y="6194425"/>
          <p14:tracePt t="73941" x="6240463" y="6194425"/>
          <p14:tracePt t="73942" x="6207125" y="6183313"/>
          <p14:tracePt t="73948" x="6183313" y="6172200"/>
          <p14:tracePt t="73957" x="6172200" y="6154738"/>
          <p14:tracePt t="73964" x="6172200" y="6132513"/>
          <p14:tracePt t="73973" x="6172200" y="6108700"/>
          <p14:tracePt t="73980" x="6172200" y="6097588"/>
          <p14:tracePt t="73990" x="6172200" y="6069013"/>
          <p14:tracePt t="73996" x="6172200" y="6057900"/>
          <p14:tracePt t="74007" x="6183313" y="6046788"/>
          <p14:tracePt t="74012" x="6194425" y="6022975"/>
          <p14:tracePt t="74024" x="6207125" y="6022975"/>
          <p14:tracePt t="74027" x="6218238" y="6011863"/>
          <p14:tracePt t="74040" x="6240463" y="6011863"/>
          <p14:tracePt t="74043" x="6257925" y="5994400"/>
          <p14:tracePt t="74057" x="6269038" y="5994400"/>
          <p14:tracePt t="74060" x="6292850" y="5994400"/>
          <p14:tracePt t="74074" x="6315075" y="5994400"/>
          <p14:tracePt t="74075" x="6343650" y="5994400"/>
          <p14:tracePt t="74090" x="6354763" y="5994400"/>
          <p14:tracePt t="74092" x="6378575" y="5994400"/>
          <p14:tracePt t="74107" x="6429375" y="5994400"/>
          <p14:tracePt t="74115" x="6440488" y="5994400"/>
          <p14:tracePt t="74124" x="6451600" y="5994400"/>
          <p14:tracePt t="74130" x="6464300" y="6011863"/>
          <p14:tracePt t="74140" x="6475413" y="6011863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solidFill>
                  <a:srgbClr val="FFFF00"/>
                </a:solidFill>
              </a:rPr>
              <a:t>getArea</a:t>
            </a:r>
            <a:r>
              <a:rPr lang="en-US" altLang="zh-TW" dirty="0">
                <a:solidFill>
                  <a:srgbClr val="FFFF00"/>
                </a:solidFill>
              </a:rPr>
              <a:t>()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27700" y="2052925"/>
            <a:ext cx="7656424" cy="4195481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作業要求，不同類型的四邊形採用不同的做法</a:t>
            </a:r>
            <a:endParaRPr lang="en-US" altLang="zh-TW" sz="2800" dirty="0"/>
          </a:p>
          <a:p>
            <a:r>
              <a:rPr lang="en-US" altLang="zh-TW" sz="2000" dirty="0">
                <a:effectLst/>
              </a:rPr>
              <a:t>Trapezium</a:t>
            </a:r>
            <a:r>
              <a:rPr lang="zh-TW" altLang="en-US" sz="2000" dirty="0">
                <a:effectLst/>
              </a:rPr>
              <a:t> </a:t>
            </a:r>
            <a:r>
              <a:rPr lang="en-US" altLang="zh-TW" sz="2000" dirty="0">
                <a:effectLst/>
              </a:rPr>
              <a:t>:</a:t>
            </a:r>
            <a:r>
              <a:rPr lang="zh-TW" altLang="en-US" sz="2000" dirty="0">
                <a:effectLst/>
              </a:rPr>
              <a:t> </a:t>
            </a:r>
            <a:r>
              <a:rPr lang="zh-TW" altLang="en-US" dirty="0"/>
              <a:t>判斷平行邊，並採用</a:t>
            </a:r>
            <a:r>
              <a:rPr lang="en-US" altLang="zh-TW" dirty="0"/>
              <a:t>(</a:t>
            </a:r>
            <a:r>
              <a:rPr lang="zh-TW" altLang="en-US" dirty="0"/>
              <a:t>上底</a:t>
            </a:r>
            <a:r>
              <a:rPr lang="en-US" altLang="zh-TW" dirty="0"/>
              <a:t>+</a:t>
            </a:r>
            <a:r>
              <a:rPr lang="zh-TW" altLang="en-US" dirty="0"/>
              <a:t>下底</a:t>
            </a:r>
            <a:r>
              <a:rPr lang="en-US" altLang="zh-TW" dirty="0"/>
              <a:t>)</a:t>
            </a:r>
            <a:r>
              <a:rPr lang="zh-TW" altLang="en-US" dirty="0"/>
              <a:t>*高</a:t>
            </a:r>
            <a:r>
              <a:rPr lang="en-US" altLang="zh-TW" dirty="0"/>
              <a:t>/2</a:t>
            </a:r>
            <a:r>
              <a:rPr lang="zh-TW" altLang="en-US" dirty="0"/>
              <a:t>的方式</a:t>
            </a:r>
            <a:endParaRPr lang="en-US" altLang="zh-TW" dirty="0"/>
          </a:p>
          <a:p>
            <a:r>
              <a:rPr lang="en-US" altLang="zh-TW" sz="2000" dirty="0"/>
              <a:t>Parallelogram</a:t>
            </a:r>
            <a:r>
              <a:rPr lang="zh-TW" altLang="en-US" sz="2000" dirty="0"/>
              <a:t>：底＊高</a:t>
            </a:r>
            <a:endParaRPr lang="en-US" altLang="zh-TW" sz="2000" dirty="0"/>
          </a:p>
          <a:p>
            <a:r>
              <a:rPr lang="en-US" altLang="zh-TW" sz="2000" dirty="0"/>
              <a:t>Rectangle</a:t>
            </a:r>
            <a:r>
              <a:rPr lang="zh-TW" altLang="en-US" sz="2000" dirty="0"/>
              <a:t>：長＊寬</a:t>
            </a:r>
            <a:endParaRPr lang="en-US" altLang="zh-TW" sz="2000" dirty="0"/>
          </a:p>
          <a:p>
            <a:r>
              <a:rPr lang="en-US" altLang="zh-TW" sz="2000" dirty="0"/>
              <a:t>Square</a:t>
            </a:r>
            <a:r>
              <a:rPr lang="zh-TW" altLang="en-US" dirty="0"/>
              <a:t>：邊長＊邊長</a:t>
            </a:r>
            <a:endParaRPr lang="en-US" altLang="zh-TW" dirty="0"/>
          </a:p>
          <a:p>
            <a:endParaRPr lang="en-US" altLang="zh-TW" sz="2000" dirty="0"/>
          </a:p>
          <a:p>
            <a:r>
              <a:rPr lang="en-US" altLang="zh-TW" sz="2000" i="1" dirty="0">
                <a:solidFill>
                  <a:srgbClr val="FFFF00"/>
                </a:solidFill>
              </a:rPr>
              <a:t>Quadrilateral ??</a:t>
            </a:r>
            <a:endParaRPr lang="en-US" altLang="zh-TW" dirty="0">
              <a:solidFill>
                <a:srgbClr val="FFFF00"/>
              </a:solidFill>
            </a:endParaRP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4FEB083-54CD-9944-AD1E-8A37A5C12094}"/>
              </a:ext>
            </a:extLst>
          </p:cNvPr>
          <p:cNvSpPr txBox="1"/>
          <p:nvPr/>
        </p:nvSpPr>
        <p:spPr>
          <a:xfrm>
            <a:off x="7843185" y="251239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b="1" dirty="0"/>
              <a:t>R</a:t>
            </a:r>
            <a:endParaRPr kumimoji="1" lang="zh-TW" altLang="en-US" sz="40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9C4BB40-9A5F-4F25-9C27-1CB16E9EE18E}"/>
              </a:ext>
            </a:extLst>
          </p:cNvPr>
          <p:cNvSpPr/>
          <p:nvPr/>
        </p:nvSpPr>
        <p:spPr>
          <a:xfrm>
            <a:off x="4369556" y="3355117"/>
            <a:ext cx="2723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FF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凹四邊形也是四邊形，</a:t>
            </a:r>
            <a:endParaRPr lang="en-US" altLang="zh-TW" dirty="0">
              <a:solidFill>
                <a:srgbClr val="FFFF00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r>
              <a:rPr lang="zh-TW" altLang="en-US" dirty="0">
                <a:solidFill>
                  <a:srgbClr val="FFFF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但前述這四種並不含凹型</a:t>
            </a:r>
          </a:p>
        </p:txBody>
      </p:sp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0D34289C-A6A3-0886-7601-F775DB54D7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3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64"/>
    </mc:Choice>
    <mc:Fallback xmlns="">
      <p:transition spd="slow" advTm="38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31" x="6475413" y="5972175"/>
          <p14:tracePt t="1240" x="6464300" y="5937250"/>
          <p14:tracePt t="1248" x="6464300" y="5897563"/>
          <p14:tracePt t="1258" x="6451600" y="5864225"/>
          <p14:tracePt t="1264" x="6451600" y="5851525"/>
          <p14:tracePt t="1274" x="6440488" y="5822950"/>
          <p14:tracePt t="1280" x="6440488" y="5789613"/>
          <p14:tracePt t="1291" x="6440488" y="5765800"/>
          <p14:tracePt t="1292" x="6440488" y="5737225"/>
          <p14:tracePt t="1300" x="6440488" y="5715000"/>
          <p14:tracePt t="1307" x="6440488" y="5680075"/>
          <p14:tracePt t="1315" x="6440488" y="5618163"/>
          <p14:tracePt t="1325" x="6440488" y="5578475"/>
          <p14:tracePt t="1331" x="6440488" y="5532438"/>
          <p14:tracePt t="1339" x="6440488" y="5480050"/>
          <p14:tracePt t="1347" x="6440488" y="5435600"/>
          <p14:tracePt t="1358" x="6464300" y="5383213"/>
          <p14:tracePt t="1364" x="6503988" y="5308600"/>
          <p14:tracePt t="1372" x="6550025" y="5246688"/>
          <p14:tracePt t="1381" x="6611938" y="5137150"/>
          <p14:tracePt t="1391" x="6646863" y="5086350"/>
          <p14:tracePt t="1398" x="6721475" y="5011738"/>
          <p14:tracePt t="1408" x="6783388" y="4926013"/>
          <p14:tracePt t="1414" x="6869113" y="4851400"/>
          <p14:tracePt t="1422" x="6943725" y="4783138"/>
          <p14:tracePt t="1431" x="7029450" y="4708525"/>
          <p14:tracePt t="1441" x="7104063" y="4635500"/>
          <p14:tracePt t="1442" x="7189788" y="4583113"/>
          <p14:tracePt t="1449" x="7264400" y="4521200"/>
          <p14:tracePt t="1457" x="7361238" y="4475163"/>
          <p14:tracePt t="1465" x="7435850" y="4411663"/>
          <p14:tracePt t="1474" x="7521575" y="4378325"/>
          <p14:tracePt t="1481" x="7607300" y="4337050"/>
          <p14:tracePt t="1489" x="7680325" y="4303713"/>
          <p14:tracePt t="1498" x="7754938" y="4275138"/>
          <p14:tracePt t="1508" x="7778750" y="4275138"/>
          <p14:tracePt t="1514" x="7829550" y="4251325"/>
          <p14:tracePt t="1522" x="7864475" y="4240213"/>
          <p14:tracePt t="1531" x="7875588" y="4240213"/>
          <p14:tracePt t="1541" x="7904163" y="4240213"/>
          <p14:tracePt t="1560" x="7904163" y="4264025"/>
          <p14:tracePt t="1568" x="7840663" y="4303713"/>
          <p14:tracePt t="1576" x="7743825" y="4360863"/>
          <p14:tracePt t="1584" x="7618413" y="4435475"/>
          <p14:tracePt t="1592" x="7486650" y="4508500"/>
          <p14:tracePt t="1600" x="7326313" y="4583113"/>
          <p14:tracePt t="1608" x="7251700" y="4635500"/>
          <p14:tracePt t="1616" x="7104063" y="4697413"/>
          <p14:tracePt t="1624" x="6965950" y="4754563"/>
          <p14:tracePt t="1631" x="6835775" y="4806950"/>
          <p14:tracePt t="1641" x="6623050" y="4879975"/>
          <p14:tracePt t="1648" x="6561138" y="4903788"/>
          <p14:tracePt t="1655" x="6464300" y="4943475"/>
          <p14:tracePt t="1665" x="6354763" y="4965700"/>
          <p14:tracePt t="1681" x="6183313" y="5040313"/>
          <p14:tracePt t="1690" x="6108700" y="5064125"/>
          <p14:tracePt t="1698" x="6046788" y="5086350"/>
          <p14:tracePt t="1702" x="5983288" y="5114925"/>
          <p14:tracePt t="7370" x="5983288" y="5097463"/>
          <p14:tracePt t="7373" x="5994400" y="5086350"/>
          <p14:tracePt t="7386" x="6011863" y="5075238"/>
          <p14:tracePt t="7389" x="6011863" y="5051425"/>
          <p14:tracePt t="7403" x="6022975" y="5040313"/>
          <p14:tracePt t="7409" x="6035675" y="5029200"/>
          <p14:tracePt t="7421" x="6035675" y="5011738"/>
          <p14:tracePt t="7436" x="6069013" y="4989513"/>
          <p14:tracePt t="7444" x="6086475" y="4965700"/>
          <p14:tracePt t="7460" x="6121400" y="4943475"/>
          <p14:tracePt t="7473" x="6143625" y="4926013"/>
          <p14:tracePt t="7476" x="6183313" y="4903788"/>
          <p14:tracePt t="7486" x="6218238" y="4892675"/>
          <p14:tracePt t="7492" x="6229350" y="4868863"/>
          <p14:tracePt t="7503" x="6280150" y="4829175"/>
          <p14:tracePt t="7508" x="6332538" y="4818063"/>
          <p14:tracePt t="7519" x="6354763" y="4783138"/>
          <p14:tracePt t="7523" x="6389688" y="4765675"/>
          <p14:tracePt t="7536" x="6440488" y="4732338"/>
          <p14:tracePt t="7541" x="6486525" y="4708525"/>
          <p14:tracePt t="7553" x="6526213" y="4697413"/>
          <p14:tracePt t="7558" x="6589713" y="4668838"/>
          <p14:tracePt t="7569" x="6623050" y="4646613"/>
          <p14:tracePt t="7573" x="6646863" y="4635500"/>
          <p14:tracePt t="7586" x="6721475" y="4606925"/>
          <p14:tracePt t="7590" x="6772275" y="4606925"/>
          <p14:tracePt t="7595" x="6823075" y="4594225"/>
          <p14:tracePt t="7603" x="6869113" y="4583113"/>
          <p14:tracePt t="7610" x="6921500" y="4583113"/>
          <p14:tracePt t="7619" x="6965950" y="4583113"/>
          <p14:tracePt t="7626" x="7018338" y="4583113"/>
          <p14:tracePt t="7636" x="7069138" y="4583113"/>
          <p14:tracePt t="7642" x="7126288" y="4583113"/>
          <p14:tracePt t="7653" x="7178675" y="4583113"/>
          <p14:tracePt t="7658" x="7229475" y="4583113"/>
          <p14:tracePt t="7669" x="7286625" y="4594225"/>
          <p14:tracePt t="7674" x="7337425" y="4594225"/>
          <p14:tracePt t="7686" x="7383463" y="4594225"/>
          <p14:tracePt t="7692" x="7446963" y="4606925"/>
          <p14:tracePt t="7703" x="7497763" y="4606925"/>
          <p14:tracePt t="7705" x="7543800" y="4606925"/>
          <p14:tracePt t="7720" x="7594600" y="4606925"/>
          <p14:tracePt t="7725" x="7658100" y="4606925"/>
          <p14:tracePt t="7736" x="7721600" y="4606925"/>
          <p14:tracePt t="7738" x="7789863" y="4606925"/>
          <p14:tracePt t="7744" x="7864475" y="4606925"/>
          <p14:tracePt t="7753" x="8001000" y="4606925"/>
          <p14:tracePt t="7761" x="8051800" y="4594225"/>
          <p14:tracePt t="7769" x="8150225" y="4583113"/>
          <p14:tracePt t="7776" x="8223250" y="4572000"/>
          <p14:tracePt t="7786" x="8308975" y="4572000"/>
          <p14:tracePt t="7792" x="8343900" y="4572000"/>
          <p14:tracePt t="8037" x="8343900" y="4560888"/>
          <p14:tracePt t="8045" x="8343900" y="4521200"/>
          <p14:tracePt t="8054" x="8343900" y="4486275"/>
          <p14:tracePt t="8061" x="8343900" y="4446588"/>
          <p14:tracePt t="8069" x="8343900" y="4411663"/>
          <p14:tracePt t="8077" x="8343900" y="4378325"/>
          <p14:tracePt t="8086" x="8343900" y="4349750"/>
          <p14:tracePt t="8094" x="8372475" y="4314825"/>
          <p14:tracePt t="8101" x="8407400" y="4275138"/>
          <p14:tracePt t="8109" x="8429625" y="4240213"/>
          <p14:tracePt t="8117" x="8469313" y="4178300"/>
          <p14:tracePt t="8125" x="8504238" y="4114800"/>
          <p14:tracePt t="8133" x="8555038" y="4057650"/>
          <p14:tracePt t="8140" x="8566150" y="4029075"/>
          <p14:tracePt t="8148" x="8601075" y="3994150"/>
          <p14:tracePt t="8157" x="8640763" y="3943350"/>
          <p14:tracePt t="8164" x="8664575" y="3908425"/>
          <p14:tracePt t="8172" x="8686800" y="3868738"/>
          <p14:tracePt t="8180" x="8704263" y="3846513"/>
          <p14:tracePt t="8190" x="8726488" y="3822700"/>
          <p14:tracePt t="8196" x="8750300" y="3811588"/>
          <p14:tracePt t="8205" x="8750300" y="3800475"/>
          <p14:tracePt t="8212" x="8761413" y="3783013"/>
          <p14:tracePt t="8224" x="8761413" y="3771900"/>
          <p14:tracePt t="8236" x="8761413" y="3760788"/>
          <p14:tracePt t="8251" x="8761413" y="3749675"/>
          <p14:tracePt t="8259" x="8737600" y="3749675"/>
          <p14:tracePt t="8267" x="8715375" y="3749675"/>
          <p14:tracePt t="8275" x="8675688" y="3749675"/>
          <p14:tracePt t="8283" x="8629650" y="3749675"/>
          <p14:tracePt t="8291" x="8578850" y="3749675"/>
          <p14:tracePt t="8299" x="8515350" y="3749675"/>
          <p14:tracePt t="8307" x="8458200" y="3760788"/>
          <p14:tracePt t="8315" x="8383588" y="3771900"/>
          <p14:tracePt t="8324" x="8308975" y="3783013"/>
          <p14:tracePt t="8330" x="8280400" y="3800475"/>
          <p14:tracePt t="8339" x="8223250" y="3800475"/>
          <p14:tracePt t="8346" x="8183563" y="3811588"/>
          <p14:tracePt t="8356" x="8161338" y="3811588"/>
          <p14:tracePt t="8374" x="8137525" y="3811588"/>
          <p14:tracePt t="8375" x="8126413" y="3811588"/>
          <p14:tracePt t="8608" x="8097838" y="3811588"/>
          <p14:tracePt t="8615" x="8075613" y="3811588"/>
          <p14:tracePt t="8624" x="8051800" y="3800475"/>
          <p14:tracePt t="8631" x="8012113" y="3800475"/>
          <p14:tracePt t="8641" x="7950200" y="3771900"/>
          <p14:tracePt t="8647" x="7875588" y="3760788"/>
          <p14:tracePt t="8655" x="7743825" y="3725863"/>
          <p14:tracePt t="8663" x="7646988" y="3686175"/>
          <p14:tracePt t="8674" x="7594600" y="3675063"/>
          <p14:tracePt t="8679" x="7400925" y="3622675"/>
          <p14:tracePt t="8688" x="7286625" y="3589338"/>
          <p14:tracePt t="8695" x="7137400" y="3536950"/>
          <p14:tracePt t="8707" x="7069138" y="3514725"/>
          <p14:tracePt t="8711" x="6846888" y="3429000"/>
          <p14:tracePt t="8721" x="6721475" y="3378200"/>
          <p14:tracePt t="8726" x="6646863" y="3354388"/>
          <p14:tracePt t="8740" x="6464300" y="3268663"/>
          <p14:tracePt t="8743" x="6418263" y="3246438"/>
          <p14:tracePt t="8754" x="6303963" y="3182938"/>
          <p14:tracePt t="8758" x="6194425" y="3121025"/>
          <p14:tracePt t="8773" x="6108700" y="3074988"/>
          <p14:tracePt t="8774" x="6022975" y="3011488"/>
          <p14:tracePt t="8782" x="5926138" y="2949575"/>
          <p14:tracePt t="8789" x="5851525" y="2886075"/>
          <p14:tracePt t="8797" x="5765800" y="2828925"/>
          <p14:tracePt t="8807" x="5692775" y="2778125"/>
          <p14:tracePt t="8814" x="5629275" y="2725738"/>
          <p14:tracePt t="8821" x="5565775" y="2692400"/>
          <p14:tracePt t="8829" x="5521325" y="2657475"/>
          <p14:tracePt t="8841" x="5492750" y="2640013"/>
          <p14:tracePt t="8845" x="5446713" y="2606675"/>
          <p14:tracePt t="8854" x="5407025" y="2593975"/>
          <p14:tracePt t="9874" x="5407025" y="2582863"/>
          <p14:tracePt t="9882" x="5394325" y="2554288"/>
          <p14:tracePt t="9890" x="5383213" y="2543175"/>
          <p14:tracePt t="9898" x="5372100" y="2532063"/>
          <p14:tracePt t="9907" x="5360988" y="2508250"/>
          <p14:tracePt t="9913" x="5343525" y="2497138"/>
          <p14:tracePt t="9922" x="5332413" y="2468563"/>
          <p14:tracePt t="9929" x="5321300" y="2457450"/>
          <p14:tracePt t="9941" x="5308600" y="2446338"/>
          <p14:tracePt t="9945" x="5286375" y="2435225"/>
          <p14:tracePt t="9958" x="5275263" y="2422525"/>
          <p14:tracePt t="9962" x="5246688" y="2411413"/>
          <p14:tracePt t="9969" x="5222875" y="2393950"/>
          <p14:tracePt t="9977" x="5200650" y="2382838"/>
          <p14:tracePt t="9985" x="5189538" y="2382838"/>
          <p14:tracePt t="9993" x="5149850" y="2382838"/>
          <p14:tracePt t="10000" x="5126038" y="2371725"/>
          <p14:tracePt t="10009" x="5114925" y="2371725"/>
          <p14:tracePt t="10016" x="5075238" y="2360613"/>
          <p14:tracePt t="10025" x="5064125" y="2360613"/>
          <p14:tracePt t="10032" x="5040313" y="2360613"/>
          <p14:tracePt t="10040" x="5011738" y="2360613"/>
          <p14:tracePt t="10048" x="5000625" y="2349500"/>
          <p14:tracePt t="10058" x="4978400" y="2349500"/>
          <p14:tracePt t="10064" x="4965700" y="2349500"/>
          <p14:tracePt t="10072" x="4954588" y="2336800"/>
          <p14:tracePt t="10080" x="4943475" y="2336800"/>
          <p14:tracePt t="10092" x="4926013" y="2336800"/>
          <p14:tracePt t="10096" x="4914900" y="2336800"/>
          <p14:tracePt t="10122" x="4879975" y="2336800"/>
          <p14:tracePt t="10127" x="4868863" y="2336800"/>
          <p14:tracePt t="10143" x="4851400" y="2336800"/>
          <p14:tracePt t="10151" x="4840288" y="2336800"/>
          <p14:tracePt t="10159" x="4829175" y="2336800"/>
          <p14:tracePt t="10167" x="4818063" y="2336800"/>
          <p14:tracePt t="10175" x="4806950" y="2336800"/>
          <p14:tracePt t="10183" x="4794250" y="2336800"/>
          <p14:tracePt t="10190" x="4783138" y="2336800"/>
          <p14:tracePt t="10198" x="4765675" y="2349500"/>
          <p14:tracePt t="10208" x="4754563" y="2349500"/>
          <p14:tracePt t="10214" x="4743450" y="2360613"/>
          <p14:tracePt t="10222" x="4732338" y="2360613"/>
          <p14:tracePt t="10230" x="4732338" y="2371725"/>
          <p14:tracePt t="10239" x="4721225" y="2371725"/>
          <p14:tracePt t="10246" x="4721225" y="2382838"/>
          <p14:tracePt t="10258" x="4721225" y="2393950"/>
          <p14:tracePt t="11718" x="4697413" y="2393950"/>
          <p14:tracePt t="11726" x="4679950" y="2393950"/>
          <p14:tracePt t="11734" x="4657725" y="2393950"/>
          <p14:tracePt t="11742" x="4646613" y="2393950"/>
          <p14:tracePt t="11750" x="4622800" y="2393950"/>
          <p14:tracePt t="11758" x="4606925" y="2393950"/>
          <p14:tracePt t="11765" x="4583113" y="2382838"/>
          <p14:tracePt t="11774" x="4549775" y="2382838"/>
          <p14:tracePt t="11781" x="4508500" y="2382838"/>
          <p14:tracePt t="11790" x="4475163" y="2382838"/>
          <p14:tracePt t="11797" x="4464050" y="2382838"/>
          <p14:tracePt t="11808" x="4411663" y="2411413"/>
          <p14:tracePt t="11813" x="4389438" y="2435225"/>
          <p14:tracePt t="11822" x="4337050" y="2446338"/>
          <p14:tracePt t="11832" x="4303713" y="2468563"/>
          <p14:tracePt t="11839" x="4264025" y="2497138"/>
          <p14:tracePt t="11845" x="4229100" y="2520950"/>
          <p14:tracePt t="11853" x="4189413" y="2543175"/>
          <p14:tracePt t="11861" x="4143375" y="2565400"/>
          <p14:tracePt t="11868" x="4103688" y="2593975"/>
          <p14:tracePt t="11877" x="4057650" y="2617788"/>
          <p14:tracePt t="11884" x="4017963" y="2628900"/>
          <p14:tracePt t="11893" x="3954463" y="2657475"/>
          <p14:tracePt t="11900" x="3897313" y="2668588"/>
          <p14:tracePt t="11908" x="3822700" y="2679700"/>
          <p14:tracePt t="11916" x="3749675" y="2692400"/>
          <p14:tracePt t="11925" x="3686175" y="2692400"/>
          <p14:tracePt t="11932" x="3600450" y="2703513"/>
          <p14:tracePt t="11940" x="3525838" y="2703513"/>
          <p14:tracePt t="11948" x="3463925" y="2703513"/>
          <p14:tracePt t="11958" x="3394075" y="2703513"/>
          <p14:tracePt t="11963" x="3332163" y="2703513"/>
          <p14:tracePt t="11973" x="3257550" y="2703513"/>
          <p14:tracePt t="11979" x="3194050" y="2703513"/>
          <p14:tracePt t="11992" x="3132138" y="2692400"/>
          <p14:tracePt t="11996" x="3074988" y="2668588"/>
          <p14:tracePt t="12006" x="3011488" y="2657475"/>
          <p14:tracePt t="12011" x="2936875" y="2628900"/>
          <p14:tracePt t="12025" x="2886075" y="2617788"/>
          <p14:tracePt t="12028" x="2863850" y="2606675"/>
          <p14:tracePt t="12039" x="2828925" y="2582863"/>
          <p14:tracePt t="12043" x="2789238" y="2565400"/>
          <p14:tracePt t="12058" x="2754313" y="2543175"/>
          <p14:tracePt t="12060" x="2725738" y="2532063"/>
          <p14:tracePt t="12073" x="2703513" y="2520950"/>
          <p14:tracePt t="12075" x="2692400" y="2508250"/>
          <p14:tracePt t="12092" x="2657475" y="2468563"/>
          <p14:tracePt t="12098" x="2640013" y="2457450"/>
          <p14:tracePt t="12108" x="2628900" y="2446338"/>
          <p14:tracePt t="12114" x="2617788" y="2435225"/>
          <p14:tracePt t="12123" x="2606675" y="2422525"/>
          <p14:tracePt t="12130" x="2582863" y="2411413"/>
          <p14:tracePt t="12142" x="2554288" y="2393950"/>
          <p14:tracePt t="12146" x="2543175" y="2393950"/>
          <p14:tracePt t="12156" x="2532063" y="2382838"/>
          <p14:tracePt t="12161" x="2520950" y="2371725"/>
          <p14:tracePt t="12175" x="2508250" y="2371725"/>
          <p14:tracePt t="12177" x="2497138" y="2371725"/>
          <p14:tracePt t="12189" x="2468563" y="2371725"/>
          <p14:tracePt t="12193" x="2457450" y="2371725"/>
          <p14:tracePt t="12208" x="2446338" y="2360613"/>
          <p14:tracePt t="12210" x="2435225" y="2360613"/>
          <p14:tracePt t="12223" x="2422525" y="2360613"/>
          <p14:tracePt t="12225" x="2393950" y="2360613"/>
          <p14:tracePt t="12241" x="2382838" y="2360613"/>
          <p14:tracePt t="12652" x="2382838" y="2371725"/>
          <p14:tracePt t="12660" x="2382838" y="2382838"/>
          <p14:tracePt t="12668" x="2382838" y="2411413"/>
          <p14:tracePt t="12676" x="2393950" y="2435225"/>
          <p14:tracePt t="12684" x="2393950" y="2468563"/>
          <p14:tracePt t="12692" x="2411413" y="2508250"/>
          <p14:tracePt t="12700" x="2411413" y="2554288"/>
          <p14:tracePt t="12708" x="2422525" y="2593975"/>
          <p14:tracePt t="12715" x="2422525" y="2640013"/>
          <p14:tracePt t="12723" x="2435225" y="2692400"/>
          <p14:tracePt t="12731" x="2435225" y="2743200"/>
          <p14:tracePt t="12741" x="2446338" y="2789238"/>
          <p14:tracePt t="12747" x="2457450" y="2828925"/>
          <p14:tracePt t="12755" x="2468563" y="2874963"/>
          <p14:tracePt t="12763" x="2497138" y="2925763"/>
          <p14:tracePt t="12774" x="2508250" y="2960688"/>
          <p14:tracePt t="12779" x="2532063" y="2989263"/>
          <p14:tracePt t="12788" x="2543175" y="3022600"/>
          <p14:tracePt t="12794" x="2565400" y="3086100"/>
          <p14:tracePt t="13554" x="2554288" y="3086100"/>
          <p14:tracePt t="13562" x="2543175" y="3086100"/>
          <p14:tracePt t="13572" x="2532063" y="3074988"/>
          <p14:tracePt t="13578" x="2508250" y="3074988"/>
          <p14:tracePt t="13586" x="2479675" y="3035300"/>
          <p14:tracePt t="13594" x="2446338" y="3022600"/>
          <p14:tracePt t="13602" x="2422525" y="3000375"/>
          <p14:tracePt t="13610" x="2382838" y="2960688"/>
          <p14:tracePt t="13618" x="2349500" y="2936875"/>
          <p14:tracePt t="13626" x="2308225" y="2903538"/>
          <p14:tracePt t="13634" x="2263775" y="2863850"/>
          <p14:tracePt t="13642" x="2211388" y="2811463"/>
          <p14:tracePt t="13649" x="2160588" y="2778125"/>
          <p14:tracePt t="13658" x="2114550" y="2743200"/>
          <p14:tracePt t="13665" x="2063750" y="2703513"/>
          <p14:tracePt t="13676" x="2017713" y="2679700"/>
          <p14:tracePt t="13681" x="1965325" y="2640013"/>
          <p14:tracePt t="13691" x="1903413" y="2617788"/>
          <p14:tracePt t="13697" x="1857375" y="2593975"/>
          <p14:tracePt t="13708" x="1828800" y="2582863"/>
          <p14:tracePt t="13713" x="1793875" y="2565400"/>
          <p14:tracePt t="13725" x="1760538" y="2554288"/>
          <p14:tracePt t="13729" x="1720850" y="2543175"/>
          <p14:tracePt t="13741" x="1697038" y="2532063"/>
          <p14:tracePt t="13744" x="1685925" y="2520950"/>
          <p14:tracePt t="13758" x="1657350" y="2520950"/>
          <p14:tracePt t="13760" x="1646238" y="2508250"/>
          <p14:tracePt t="13774" x="1635125" y="2497138"/>
          <p14:tracePt t="13776" x="1622425" y="2479675"/>
          <p14:tracePt t="13793" x="1611313" y="2468563"/>
          <p14:tracePt t="13808" x="1600200" y="2468563"/>
          <p14:tracePt t="13808" x="1600200" y="2457450"/>
          <p14:tracePt t="13816" x="1582738" y="2457450"/>
          <p14:tracePt t="13831" x="1582738" y="2446338"/>
          <p14:tracePt t="13895" x="1571625" y="2446338"/>
          <p14:tracePt t="13926" x="1560513" y="2446338"/>
          <p14:tracePt t="13950" x="1549400" y="2446338"/>
          <p14:tracePt t="13958" x="1549400" y="2457450"/>
          <p14:tracePt t="13982" x="1549400" y="2468563"/>
          <p14:tracePt t="14006" x="1549400" y="2479675"/>
          <p14:tracePt t="14022" x="1549400" y="2497138"/>
          <p14:tracePt t="14029" x="1560513" y="2497138"/>
          <p14:tracePt t="14038" x="1560513" y="2508250"/>
          <p14:tracePt t="14056" x="1571625" y="2520950"/>
          <p14:tracePt t="14069" x="1571625" y="2532063"/>
          <p14:tracePt t="14077" x="1582738" y="2543175"/>
          <p14:tracePt t="14093" x="1600200" y="2554288"/>
          <p14:tracePt t="14101" x="1611313" y="2565400"/>
          <p14:tracePt t="14116" x="1622425" y="2582863"/>
          <p14:tracePt t="14125" x="1635125" y="2593975"/>
          <p14:tracePt t="14132" x="1646238" y="2593975"/>
          <p14:tracePt t="14141" x="1657350" y="2606675"/>
          <p14:tracePt t="14148" x="1668463" y="2617788"/>
          <p14:tracePt t="14158" x="1685925" y="2628900"/>
          <p14:tracePt t="14164" x="1697038" y="2640013"/>
          <p14:tracePt t="14172" x="1708150" y="2640013"/>
          <p14:tracePt t="14180" x="1720850" y="2657475"/>
          <p14:tracePt t="14191" x="1731963" y="2668588"/>
          <p14:tracePt t="14195" x="1743075" y="2679700"/>
          <p14:tracePt t="14211" x="1760538" y="2692400"/>
          <p14:tracePt t="14219" x="1760538" y="2703513"/>
          <p14:tracePt t="15866" x="1771650" y="2703513"/>
          <p14:tracePt t="15874" x="1782763" y="2703513"/>
          <p14:tracePt t="15882" x="1793875" y="2703513"/>
          <p14:tracePt t="15890" x="1806575" y="2714625"/>
          <p14:tracePt t="15897" x="1817688" y="2714625"/>
          <p14:tracePt t="15905" x="1828800" y="2725738"/>
          <p14:tracePt t="15913" x="1857375" y="2725738"/>
          <p14:tracePt t="15924" x="1868488" y="2743200"/>
          <p14:tracePt t="15929" x="1879600" y="2754313"/>
          <p14:tracePt t="15938" x="1903413" y="2765425"/>
          <p14:tracePt t="15945" x="1914525" y="2765425"/>
          <p14:tracePt t="15953" x="1931988" y="2778125"/>
          <p14:tracePt t="15961" x="1943100" y="2789238"/>
          <p14:tracePt t="15969" x="1965325" y="2800350"/>
          <p14:tracePt t="15977" x="1978025" y="2811463"/>
          <p14:tracePt t="15984" x="1989138" y="2811463"/>
          <p14:tracePt t="15993" x="2006600" y="2828925"/>
          <p14:tracePt t="16000" x="2006600" y="2840038"/>
          <p14:tracePt t="16009" x="2017713" y="2840038"/>
          <p14:tracePt t="16016" x="2017713" y="2851150"/>
          <p14:tracePt t="16026" x="2028825" y="2851150"/>
          <p14:tracePt t="16047" x="2028825" y="2863850"/>
          <p14:tracePt t="16072" x="2017713" y="2874963"/>
          <p14:tracePt t="16079" x="2006600" y="2874963"/>
          <p14:tracePt t="16090" x="1989138" y="2886075"/>
          <p14:tracePt t="16095" x="1978025" y="2886075"/>
          <p14:tracePt t="16104" x="1954213" y="2886075"/>
          <p14:tracePt t="16114" x="1943100" y="2903538"/>
          <p14:tracePt t="16126" x="1914525" y="2903538"/>
          <p14:tracePt t="16127" x="1903413" y="2903538"/>
          <p14:tracePt t="16143" x="1892300" y="2903538"/>
          <p14:tracePt t="16151" x="1879600" y="2903538"/>
          <p14:tracePt t="16159" x="1868488" y="2903538"/>
          <p14:tracePt t="16176" x="1857375" y="2886075"/>
          <p14:tracePt t="16190" x="1846263" y="2874963"/>
          <p14:tracePt t="16207" x="1846263" y="2863850"/>
          <p14:tracePt t="16214" x="1828800" y="2863850"/>
          <p14:tracePt t="16230" x="1828800" y="2851150"/>
          <p14:tracePt t="16309" x="1846263" y="2851150"/>
          <p14:tracePt t="16800" x="1879600" y="2851150"/>
          <p14:tracePt t="16808" x="1914525" y="2851150"/>
          <p14:tracePt t="16816" x="1954213" y="2840038"/>
          <p14:tracePt t="16824" x="2006600" y="2828925"/>
          <p14:tracePt t="16832" x="2051050" y="2811463"/>
          <p14:tracePt t="16839" x="2114550" y="2800350"/>
          <p14:tracePt t="16847" x="2200275" y="2789238"/>
          <p14:tracePt t="16857" x="2274888" y="2765425"/>
          <p14:tracePt t="16863" x="2349500" y="2765425"/>
          <p14:tracePt t="16872" x="2382838" y="2765425"/>
          <p14:tracePt t="16879" x="2479675" y="2754313"/>
          <p14:tracePt t="16891" x="2497138" y="2754313"/>
          <p14:tracePt t="16895" x="2543175" y="2754313"/>
          <p14:tracePt t="16903" x="2582863" y="2754313"/>
          <p14:tracePt t="16913" x="2606675" y="2754313"/>
          <p14:tracePt t="16919" x="2628900" y="2765425"/>
          <p14:tracePt t="16927" x="2657475" y="2778125"/>
          <p14:tracePt t="16934" x="2668588" y="2778125"/>
          <p14:tracePt t="16944" x="2668588" y="2789238"/>
          <p14:tracePt t="16950" x="2679700" y="2789238"/>
          <p14:tracePt t="16960" x="2679700" y="2800350"/>
          <p14:tracePt t="16966" x="2692400" y="2800350"/>
          <p14:tracePt t="17496" x="2703513" y="2800350"/>
          <p14:tracePt t="17505" x="2725738" y="2840038"/>
          <p14:tracePt t="17512" x="2754313" y="2851150"/>
          <p14:tracePt t="17521" x="2789238" y="2874963"/>
          <p14:tracePt t="17528" x="2811463" y="2886075"/>
          <p14:tracePt t="17536" x="2851150" y="2914650"/>
          <p14:tracePt t="17544" x="2886075" y="2925763"/>
          <p14:tracePt t="17552" x="2936875" y="2936875"/>
          <p14:tracePt t="17560" x="2971800" y="2960688"/>
          <p14:tracePt t="17567" x="3035300" y="2971800"/>
          <p14:tracePt t="17575" x="3097213" y="2989263"/>
          <p14:tracePt t="17583" x="3149600" y="3000375"/>
          <p14:tracePt t="17592" x="3206750" y="3011488"/>
          <p14:tracePt t="17599" x="3268663" y="3022600"/>
          <p14:tracePt t="17607" x="3332163" y="3046413"/>
          <p14:tracePt t="17615" x="3378200" y="3057525"/>
          <p14:tracePt t="17624" x="3429000" y="3074988"/>
          <p14:tracePt t="17631" x="3479800" y="3086100"/>
          <p14:tracePt t="17639" x="3525838" y="3097213"/>
          <p14:tracePt t="17646" x="3578225" y="3108325"/>
          <p14:tracePt t="17658" x="3622675" y="3121025"/>
          <p14:tracePt t="17663" x="3675063" y="3132138"/>
          <p14:tracePt t="17672" x="3708400" y="3149600"/>
          <p14:tracePt t="17678" x="3771900" y="3160713"/>
          <p14:tracePt t="17691" x="3811588" y="3171825"/>
          <p14:tracePt t="17694" x="3857625" y="3182938"/>
          <p14:tracePt t="17705" x="3908425" y="3194050"/>
          <p14:tracePt t="17711" x="3971925" y="3206750"/>
          <p14:tracePt t="17722" x="4046538" y="3217863"/>
          <p14:tracePt t="17728" x="4178300" y="3217863"/>
          <p14:tracePt t="17741" x="4275138" y="3217863"/>
          <p14:tracePt t="17742" x="4389438" y="3217863"/>
          <p14:tracePt t="18098" x="4411663" y="3217863"/>
          <p14:tracePt t="18106" x="4475163" y="3217863"/>
          <p14:tracePt t="18114" x="4549775" y="3217863"/>
          <p14:tracePt t="18124" x="4635500" y="3217863"/>
          <p14:tracePt t="18129" x="4732338" y="3217863"/>
          <p14:tracePt t="18138" x="4851400" y="3217863"/>
          <p14:tracePt t="18145" x="4978400" y="3217863"/>
          <p14:tracePt t="18157" x="5051425" y="3217863"/>
          <p14:tracePt t="18161" x="5160963" y="3206750"/>
          <p14:tracePt t="18169" x="5275263" y="3206750"/>
          <p14:tracePt t="18178" x="5372100" y="3206750"/>
          <p14:tracePt t="18185" x="5457825" y="3206750"/>
          <p14:tracePt t="18193" x="5521325" y="3206750"/>
          <p14:tracePt t="18201" x="5589588" y="3206750"/>
          <p14:tracePt t="18209" x="5640388" y="3206750"/>
          <p14:tracePt t="18217" x="5664200" y="3206750"/>
          <p14:tracePt t="18225" x="5737225" y="3206750"/>
          <p14:tracePt t="18232" x="5765800" y="3206750"/>
          <p14:tracePt t="19340" x="5778500" y="3206750"/>
          <p14:tracePt t="19348" x="5811838" y="3194050"/>
          <p14:tracePt t="19356" x="5864225" y="3171825"/>
          <p14:tracePt t="19364" x="5926138" y="3149600"/>
          <p14:tracePt t="19374" x="5994400" y="3108325"/>
          <p14:tracePt t="19380" x="6069013" y="3086100"/>
          <p14:tracePt t="19388" x="6143625" y="3057525"/>
          <p14:tracePt t="19396" x="6218238" y="3035300"/>
          <p14:tracePt t="19407" x="6292850" y="3022600"/>
          <p14:tracePt t="19412" x="6365875" y="3011488"/>
          <p14:tracePt t="19420" x="6418263" y="3000375"/>
          <p14:tracePt t="19428" x="6451600" y="3000375"/>
          <p14:tracePt t="19435" x="6486525" y="3000375"/>
          <p14:tracePt t="19444" x="6526213" y="3000375"/>
          <p14:tracePt t="19451" x="6561138" y="3000375"/>
          <p14:tracePt t="19459" x="6589713" y="3000375"/>
          <p14:tracePt t="19467" x="6600825" y="3000375"/>
          <p14:tracePt t="19475" x="6623050" y="3000375"/>
          <p14:tracePt t="19491" x="6635750" y="3011488"/>
          <p14:tracePt t="19791" x="6623050" y="3011488"/>
          <p14:tracePt t="19799" x="6600825" y="3000375"/>
          <p14:tracePt t="19808" x="6578600" y="2989263"/>
          <p14:tracePt t="19815" x="6537325" y="2971800"/>
          <p14:tracePt t="19824" x="6503988" y="2960688"/>
          <p14:tracePt t="19831" x="6475413" y="2949575"/>
          <p14:tracePt t="19839" x="6440488" y="2936875"/>
          <p14:tracePt t="19847" x="6400800" y="2925763"/>
          <p14:tracePt t="19856" x="6378575" y="2925763"/>
          <p14:tracePt t="19863" x="6343650" y="2914650"/>
          <p14:tracePt t="19874" x="6315075" y="2903538"/>
          <p14:tracePt t="19879" x="6280150" y="2903538"/>
          <p14:tracePt t="19888" x="6257925" y="2886075"/>
          <p14:tracePt t="19895" x="6229350" y="2874963"/>
          <p14:tracePt t="19902" x="6218238" y="2874963"/>
          <p14:tracePt t="19910" x="6183313" y="2874963"/>
          <p14:tracePt t="19918" x="6154738" y="2874963"/>
          <p14:tracePt t="22041" x="6143625" y="2863850"/>
          <p14:tracePt t="22048" x="6132513" y="2863850"/>
          <p14:tracePt t="22057" x="6121400" y="2851150"/>
          <p14:tracePt t="22064" x="6121400" y="2840038"/>
          <p14:tracePt t="22072" x="6108700" y="2828925"/>
          <p14:tracePt t="22081" x="6086475" y="2811463"/>
          <p14:tracePt t="22090" x="6057900" y="2789238"/>
          <p14:tracePt t="22096" x="6022975" y="2765425"/>
          <p14:tracePt t="22104" x="5994400" y="2765425"/>
          <p14:tracePt t="22112" x="5961063" y="2754313"/>
          <p14:tracePt t="22123" x="5897563" y="2754313"/>
          <p14:tracePt t="22128" x="5811838" y="2754313"/>
          <p14:tracePt t="22136" x="5715000" y="2754313"/>
          <p14:tracePt t="22143" x="5607050" y="2754313"/>
          <p14:tracePt t="22151" x="5480050" y="2765425"/>
          <p14:tracePt t="22160" x="5308600" y="2811463"/>
          <p14:tracePt t="22167" x="5137150" y="2863850"/>
          <p14:tracePt t="22175" x="4954588" y="2903538"/>
          <p14:tracePt t="22183" x="4783138" y="2949575"/>
          <p14:tracePt t="22191" x="4606925" y="3000375"/>
          <p14:tracePt t="22199" x="4521200" y="3022600"/>
          <p14:tracePt t="22207" x="4378325" y="3046413"/>
          <p14:tracePt t="22215" x="4251325" y="3074988"/>
          <p14:tracePt t="22224" x="4217988" y="3074988"/>
          <p14:tracePt t="22231" x="4132263" y="3086100"/>
          <p14:tracePt t="22239" x="4079875" y="3086100"/>
          <p14:tracePt t="22248" x="4029075" y="3086100"/>
          <p14:tracePt t="22257" x="3994150" y="3086100"/>
          <p14:tracePt t="22265" x="3971925" y="3086100"/>
          <p14:tracePt t="22274" x="3943350" y="3086100"/>
          <p14:tracePt t="22281" x="3932238" y="3086100"/>
          <p14:tracePt t="22288" x="3921125" y="3086100"/>
          <p14:tracePt t="22302" x="3908425" y="3086100"/>
          <p14:tracePt t="22318" x="3908425" y="3074988"/>
          <p14:tracePt t="22516" x="3908425" y="3086100"/>
          <p14:tracePt t="22523" x="3886200" y="3108325"/>
          <p14:tracePt t="22532" x="3868738" y="3132138"/>
          <p14:tracePt t="22539" x="3846513" y="3149600"/>
          <p14:tracePt t="22548" x="3811588" y="3182938"/>
          <p14:tracePt t="22557" x="3771900" y="3217863"/>
          <p14:tracePt t="22563" x="3725863" y="3257550"/>
          <p14:tracePt t="22571" x="3675063" y="3292475"/>
          <p14:tracePt t="22579" x="3611563" y="3332163"/>
          <p14:tracePt t="22590" x="3565525" y="3354388"/>
          <p14:tracePt t="22594" x="3514725" y="3394075"/>
          <p14:tracePt t="22602" x="3463925" y="3417888"/>
          <p14:tracePt t="22611" x="3440113" y="3417888"/>
          <p14:tracePt t="22618" x="3406775" y="3440113"/>
          <p14:tracePt t="22626" x="3365500" y="3440113"/>
          <p14:tracePt t="22634" x="3332163" y="3451225"/>
          <p14:tracePt t="22642" x="3303588" y="3463925"/>
          <p14:tracePt t="22650" x="3279775" y="3463925"/>
          <p14:tracePt t="22658" x="3257550" y="3463925"/>
          <p14:tracePt t="22666" x="3246438" y="3463925"/>
          <p14:tracePt t="22674" x="3235325" y="3463925"/>
          <p14:tracePt t="22682" x="3217863" y="3463925"/>
          <p14:tracePt t="22690" x="3206750" y="3463925"/>
          <p14:tracePt t="22705" x="3194050" y="3463925"/>
          <p14:tracePt t="23070" x="3182938" y="3463925"/>
          <p14:tracePt t="23078" x="3171825" y="3463925"/>
          <p14:tracePt t="23085" x="3149600" y="3451225"/>
          <p14:tracePt t="23093" x="3121025" y="3451225"/>
          <p14:tracePt t="23101" x="3108325" y="3440113"/>
          <p14:tracePt t="23109" x="3074988" y="3440113"/>
          <p14:tracePt t="23117" x="3046413" y="3429000"/>
          <p14:tracePt t="23125" x="3022600" y="3417888"/>
          <p14:tracePt t="23133" x="3000375" y="3406775"/>
          <p14:tracePt t="23141" x="2971800" y="3394075"/>
          <p14:tracePt t="23149" x="2936875" y="3378200"/>
          <p14:tracePt t="23157" x="2903538" y="3354388"/>
          <p14:tracePt t="23165" x="2886075" y="3354388"/>
          <p14:tracePt t="23174" x="2851150" y="3332163"/>
          <p14:tracePt t="23180" x="2828925" y="3321050"/>
          <p14:tracePt t="23189" x="2789238" y="3292475"/>
          <p14:tracePt t="23196" x="2765425" y="3279775"/>
          <p14:tracePt t="23207" x="2754313" y="3268663"/>
          <p14:tracePt t="23212" x="2714625" y="3246438"/>
          <p14:tracePt t="23221" x="2692400" y="3235325"/>
          <p14:tracePt t="23228" x="2657475" y="3206750"/>
          <p14:tracePt t="23241" x="2640013" y="3194050"/>
          <p14:tracePt t="23244" x="2606675" y="3182938"/>
          <p14:tracePt t="23255" x="2593975" y="3171825"/>
          <p14:tracePt t="23259" x="2554288" y="3160713"/>
          <p14:tracePt t="23274" x="2532063" y="3149600"/>
          <p14:tracePt t="23277" x="2497138" y="3149600"/>
          <p14:tracePt t="23288" x="2457450" y="3132138"/>
          <p14:tracePt t="23291" x="2435225" y="3132138"/>
          <p14:tracePt t="23307" x="2411413" y="3132138"/>
          <p14:tracePt t="23308" x="2382838" y="3132138"/>
          <p14:tracePt t="23315" x="2349500" y="3132138"/>
          <p14:tracePt t="23323" x="2320925" y="3132138"/>
          <p14:tracePt t="23334" x="2308225" y="3132138"/>
          <p14:tracePt t="23339" x="2286000" y="3132138"/>
          <p14:tracePt t="23349" x="2274888" y="3132138"/>
          <p14:tracePt t="23358" x="2263775" y="3132138"/>
          <p14:tracePt t="23365" x="2251075" y="3149600"/>
          <p14:tracePt t="23373" x="2235200" y="3149600"/>
          <p14:tracePt t="23391" x="2222500" y="3149600"/>
          <p14:tracePt t="23399" x="2222500" y="3160713"/>
          <p14:tracePt t="23711" x="2222500" y="3171825"/>
          <p14:tracePt t="23726" x="2235200" y="3182938"/>
          <p14:tracePt t="23734" x="2251075" y="3206750"/>
          <p14:tracePt t="23742" x="2263775" y="3217863"/>
          <p14:tracePt t="23750" x="2297113" y="3246438"/>
          <p14:tracePt t="23758" x="2308225" y="3268663"/>
          <p14:tracePt t="23766" x="2336800" y="3279775"/>
          <p14:tracePt t="23775" x="2371725" y="3321050"/>
          <p14:tracePt t="23782" x="2382838" y="3332163"/>
          <p14:tracePt t="23790" x="2411413" y="3354388"/>
          <p14:tracePt t="23799" x="2435225" y="3378200"/>
          <p14:tracePt t="23807" x="2457450" y="3394075"/>
          <p14:tracePt t="23813" x="2479675" y="3417888"/>
          <p14:tracePt t="23822" x="2508250" y="3429000"/>
          <p14:tracePt t="23829" x="2532063" y="3440113"/>
          <p14:tracePt t="23840" x="2554288" y="3451225"/>
          <p14:tracePt t="23845" x="2565400" y="3463925"/>
          <p14:tracePt t="23854" x="2593975" y="3479800"/>
          <p14:tracePt t="23861" x="2606675" y="3492500"/>
          <p14:tracePt t="23869" x="2628900" y="3503613"/>
          <p14:tracePt t="23883" x="2640013" y="3514725"/>
          <p14:tracePt t="23886" x="2657475" y="3525838"/>
          <p14:tracePt t="23900" x="2668588" y="3536950"/>
          <p14:tracePt t="23916" x="2679700" y="3554413"/>
          <p14:tracePt t="23924" x="2692400" y="3554413"/>
          <p14:tracePt t="23933" x="2692400" y="3565525"/>
          <p14:tracePt t="23940" x="2703513" y="3565525"/>
          <p14:tracePt t="23949" x="2714625" y="3565525"/>
          <p14:tracePt t="23957" x="2725738" y="3536950"/>
          <p14:tracePt t="24178" x="2725738" y="3554413"/>
          <p14:tracePt t="24185" x="2725738" y="3565525"/>
          <p14:tracePt t="24194" x="2725738" y="3578225"/>
          <p14:tracePt t="24201" x="2714625" y="3578225"/>
          <p14:tracePt t="24209" x="2714625" y="3589338"/>
          <p14:tracePt t="24217" x="2703513" y="3611563"/>
          <p14:tracePt t="24225" x="2692400" y="3622675"/>
          <p14:tracePt t="24233" x="2679700" y="3651250"/>
          <p14:tracePt t="24241" x="2657475" y="3675063"/>
          <p14:tracePt t="24250" x="2640013" y="3697288"/>
          <p14:tracePt t="24257" x="2617788" y="3736975"/>
          <p14:tracePt t="24266" x="2593975" y="3760788"/>
          <p14:tracePt t="24274" x="2582863" y="3783013"/>
          <p14:tracePt t="24280" x="2554288" y="3811588"/>
          <p14:tracePt t="24288" x="2532063" y="3835400"/>
          <p14:tracePt t="24296" x="2520950" y="3846513"/>
          <p14:tracePt t="24307" x="2508250" y="3868738"/>
          <p14:tracePt t="24312" x="2479675" y="3886200"/>
          <p14:tracePt t="24321" x="2468563" y="3897313"/>
          <p14:tracePt t="24328" x="2457450" y="3908425"/>
          <p14:tracePt t="24344" x="2457450" y="3921125"/>
          <p14:tracePt t="24542" x="2446338" y="3921125"/>
          <p14:tracePt t="24550" x="2435225" y="3921125"/>
          <p14:tracePt t="24557" x="2411413" y="3921125"/>
          <p14:tracePt t="24566" x="2371725" y="3921125"/>
          <p14:tracePt t="24574" x="2360613" y="3921125"/>
          <p14:tracePt t="24581" x="2320925" y="3921125"/>
          <p14:tracePt t="24589" x="2286000" y="3921125"/>
          <p14:tracePt t="24597" x="2251075" y="3921125"/>
          <p14:tracePt t="24607" x="2211388" y="3921125"/>
          <p14:tracePt t="24613" x="2178050" y="3921125"/>
          <p14:tracePt t="24621" x="2149475" y="3921125"/>
          <p14:tracePt t="24629" x="2114550" y="3921125"/>
          <p14:tracePt t="24640" x="2074863" y="3921125"/>
          <p14:tracePt t="24645" x="2051050" y="3921125"/>
          <p14:tracePt t="24653" x="2028825" y="3921125"/>
          <p14:tracePt t="24661" x="2006600" y="3921125"/>
          <p14:tracePt t="24671" x="1978025" y="3921125"/>
          <p14:tracePt t="24677" x="1954213" y="3921125"/>
          <p14:tracePt t="24684" x="1943100" y="3932238"/>
          <p14:tracePt t="24693" x="1914525" y="3932238"/>
          <p14:tracePt t="24700" x="1903413" y="3932238"/>
          <p14:tracePt t="24708" x="1892300" y="3932238"/>
          <p14:tracePt t="24717" x="1868488" y="3932238"/>
          <p14:tracePt t="24724" x="1857375" y="3932238"/>
          <p14:tracePt t="24733" x="1828800" y="3932238"/>
          <p14:tracePt t="24747" x="1817688" y="3932238"/>
          <p14:tracePt t="24757" x="1806575" y="3932238"/>
          <p14:tracePt t="24763" x="1793875" y="3932238"/>
          <p14:tracePt t="24779" x="1782763" y="3932238"/>
          <p14:tracePt t="24795" x="1771650" y="3932238"/>
          <p14:tracePt t="24882" x="1771650" y="3943350"/>
          <p14:tracePt t="24939" x="1782763" y="3943350"/>
          <p14:tracePt t="24954" x="1793875" y="3943350"/>
          <p14:tracePt t="24969" x="1806575" y="3943350"/>
          <p14:tracePt t="24977" x="1817688" y="3943350"/>
          <p14:tracePt t="24985" x="1828800" y="3943350"/>
          <p14:tracePt t="25001" x="1846263" y="3943350"/>
          <p14:tracePt t="25009" x="1857375" y="3943350"/>
          <p14:tracePt t="25017" x="1868488" y="3943350"/>
          <p14:tracePt t="25041" x="1879600" y="3943350"/>
          <p14:tracePt t="25056" x="1892300" y="3943350"/>
          <p14:tracePt t="25064" x="1903413" y="3943350"/>
          <p14:tracePt t="25080" x="1914525" y="3932238"/>
          <p14:tracePt t="25088" x="1931988" y="3932238"/>
          <p14:tracePt t="25107" x="1954213" y="3921125"/>
          <p14:tracePt t="25111" x="1965325" y="3908425"/>
          <p14:tracePt t="25119" x="1978025" y="3908425"/>
          <p14:tracePt t="25128" x="1989138" y="3886200"/>
          <p14:tracePt t="25135" x="2017713" y="3886200"/>
          <p14:tracePt t="25143" x="2039938" y="3868738"/>
          <p14:tracePt t="25151" x="2051050" y="3857625"/>
          <p14:tracePt t="25159" x="2074863" y="3857625"/>
          <p14:tracePt t="25167" x="2103438" y="3846513"/>
          <p14:tracePt t="25176" x="2114550" y="3835400"/>
          <p14:tracePt t="25184" x="2136775" y="3835400"/>
          <p14:tracePt t="25191" x="2149475" y="3822700"/>
          <p14:tracePt t="25200" x="2178050" y="3822700"/>
          <p14:tracePt t="25207" x="2189163" y="3822700"/>
          <p14:tracePt t="25215" x="2211388" y="3822700"/>
          <p14:tracePt t="25224" x="2235200" y="3811588"/>
          <p14:tracePt t="25230" x="2251075" y="3811588"/>
          <p14:tracePt t="25238" x="2286000" y="3800475"/>
          <p14:tracePt t="25246" x="2297113" y="3800475"/>
          <p14:tracePt t="25500" x="2308225" y="3800475"/>
          <p14:tracePt t="25508" x="2336800" y="3800475"/>
          <p14:tracePt t="25515" x="2371725" y="3800475"/>
          <p14:tracePt t="25524" x="2422525" y="3800475"/>
          <p14:tracePt t="25531" x="2479675" y="3800475"/>
          <p14:tracePt t="25539" x="2565400" y="3800475"/>
          <p14:tracePt t="25547" x="2640013" y="3783013"/>
          <p14:tracePt t="25557" x="2743200" y="3771900"/>
          <p14:tracePt t="25563" x="2828925" y="3760788"/>
          <p14:tracePt t="25572" x="2914650" y="3760788"/>
          <p14:tracePt t="25579" x="2989263" y="3749675"/>
          <p14:tracePt t="25590" x="3046413" y="3749675"/>
          <p14:tracePt t="25594" x="3086100" y="3736975"/>
          <p14:tracePt t="25602" x="3132138" y="3736975"/>
          <p14:tracePt t="25610" x="3182938" y="3725863"/>
          <p14:tracePt t="25618" x="3217863" y="3725863"/>
          <p14:tracePt t="25626" x="3246438" y="3725863"/>
          <p14:tracePt t="25634" x="3268663" y="3708400"/>
          <p14:tracePt t="25642" x="3292475" y="3708400"/>
          <p14:tracePt t="25651" x="3321050" y="3708400"/>
          <p14:tracePt t="25658" x="3332163" y="3708400"/>
          <p14:tracePt t="25959" x="3321050" y="3725863"/>
          <p14:tracePt t="25967" x="3292475" y="3771900"/>
          <p14:tracePt t="25975" x="3235325" y="3835400"/>
          <p14:tracePt t="25982" x="3171825" y="3908425"/>
          <p14:tracePt t="25991" x="3074988" y="4006850"/>
          <p14:tracePt t="25998" x="2960688" y="4103688"/>
          <p14:tracePt t="26008" x="2840038" y="4240213"/>
          <p14:tracePt t="26014" x="2679700" y="4389438"/>
          <p14:tracePt t="26022" x="2543175" y="4521200"/>
          <p14:tracePt t="26030" x="2393950" y="4657725"/>
          <p14:tracePt t="26040" x="2336800" y="4721225"/>
          <p14:tracePt t="26046" x="2211388" y="4840288"/>
          <p14:tracePt t="26054" x="2114550" y="4943475"/>
          <p14:tracePt t="26061" x="2028825" y="5011738"/>
          <p14:tracePt t="26069" x="1965325" y="5086350"/>
          <p14:tracePt t="26077" x="1943100" y="5114925"/>
          <p14:tracePt t="26085" x="1892300" y="5149850"/>
          <p14:tracePt t="26093" x="1868488" y="5189538"/>
          <p14:tracePt t="26101" x="1846263" y="5200650"/>
          <p14:tracePt t="26109" x="1828800" y="5211763"/>
          <p14:tracePt t="26362" x="1828800" y="5200650"/>
          <p14:tracePt t="26371" x="1828800" y="5189538"/>
          <p14:tracePt t="26378" x="1828800" y="5160963"/>
          <p14:tracePt t="26386" x="1828800" y="5137150"/>
          <p14:tracePt t="26394" x="1828800" y="5114925"/>
          <p14:tracePt t="26402" x="1846263" y="5086350"/>
          <p14:tracePt t="26410" x="1846263" y="5064125"/>
          <p14:tracePt t="26418" x="1857375" y="5040313"/>
          <p14:tracePt t="26426" x="1879600" y="5011738"/>
          <p14:tracePt t="26435" x="1892300" y="4978400"/>
          <p14:tracePt t="26442" x="1903413" y="4965700"/>
          <p14:tracePt t="26450" x="1931988" y="4943475"/>
          <p14:tracePt t="26458" x="1954213" y="4914900"/>
          <p14:tracePt t="26466" x="1965325" y="4892675"/>
          <p14:tracePt t="26473" x="1989138" y="4868863"/>
          <p14:tracePt t="26481" x="2017713" y="4851400"/>
          <p14:tracePt t="26491" x="2028825" y="4829175"/>
          <p14:tracePt t="26497" x="2051050" y="4818063"/>
          <p14:tracePt t="26505" x="2063750" y="4806950"/>
          <p14:tracePt t="26513" x="2074863" y="4794250"/>
          <p14:tracePt t="26524" x="2092325" y="4783138"/>
          <p14:tracePt t="26529" x="2114550" y="4783138"/>
          <p14:tracePt t="26538" x="2125663" y="4765675"/>
          <p14:tracePt t="26545" x="2136775" y="4765675"/>
          <p14:tracePt t="26555" x="2149475" y="4754563"/>
          <p14:tracePt t="26560" x="2160588" y="4743450"/>
          <p14:tracePt t="26574" x="2189163" y="4743450"/>
          <p14:tracePt t="26577" x="2211388" y="4732338"/>
          <p14:tracePt t="26588" x="2222500" y="4721225"/>
          <p14:tracePt t="26592" x="2251075" y="4697413"/>
          <p14:tracePt t="26607" x="2274888" y="4679950"/>
          <p14:tracePt t="26609" x="2297113" y="4668838"/>
          <p14:tracePt t="26621" x="2320925" y="4657725"/>
          <p14:tracePt t="26623" x="2349500" y="4635500"/>
          <p14:tracePt t="26641" x="2382838" y="4606925"/>
          <p14:tracePt t="26647" x="2393950" y="4594225"/>
          <p14:tracePt t="26655" x="2422525" y="4594225"/>
          <p14:tracePt t="26663" x="2435225" y="4583113"/>
          <p14:tracePt t="26674" x="2446338" y="4583113"/>
          <p14:tracePt t="26688" x="2457450" y="4583113"/>
          <p14:tracePt t="26695" x="2468563" y="4583113"/>
          <p14:tracePt t="26703" x="2497138" y="4583113"/>
          <p14:tracePt t="26711" x="2508250" y="4583113"/>
          <p14:tracePt t="26719" x="2520950" y="4572000"/>
          <p14:tracePt t="26726" x="2543175" y="4572000"/>
          <p14:tracePt t="26735" x="2565400" y="4572000"/>
          <p14:tracePt t="26742" x="2593975" y="4560888"/>
          <p14:tracePt t="26751" x="2606675" y="4560888"/>
          <p14:tracePt t="26758" x="2628900" y="4560888"/>
          <p14:tracePt t="26766" x="2657475" y="4560888"/>
          <p14:tracePt t="26774" x="2679700" y="4560888"/>
          <p14:tracePt t="26782" x="2703513" y="4560888"/>
          <p14:tracePt t="26790" x="2725738" y="4560888"/>
          <p14:tracePt t="26798" x="2743200" y="4560888"/>
          <p14:tracePt t="26809" x="2778125" y="4560888"/>
          <p14:tracePt t="26814" x="2811463" y="4560888"/>
          <p14:tracePt t="26824" x="2840038" y="4560888"/>
          <p14:tracePt t="26829" x="2874963" y="4560888"/>
          <p14:tracePt t="26838" x="2903538" y="4560888"/>
          <p14:tracePt t="26845" x="2925763" y="4560888"/>
          <p14:tracePt t="26857" x="2949575" y="4560888"/>
          <p14:tracePt t="26861" x="2989263" y="4560888"/>
          <p14:tracePt t="26872" x="3000375" y="4549775"/>
          <p14:tracePt t="26877" x="3022600" y="4549775"/>
          <p14:tracePt t="26891" x="3035300" y="4549775"/>
          <p14:tracePt t="26894" x="3046413" y="4549775"/>
          <p14:tracePt t="26908" x="3057525" y="4537075"/>
          <p14:tracePt t="26938" x="3074988" y="4537075"/>
          <p14:tracePt t="27035" x="3074988" y="4521200"/>
          <p14:tracePt t="27320" x="3057525" y="4521200"/>
          <p14:tracePt t="27328" x="3035300" y="4508500"/>
          <p14:tracePt t="27336" x="3011488" y="4486275"/>
          <p14:tracePt t="27345" x="2971800" y="4475163"/>
          <p14:tracePt t="27352" x="2936875" y="4464050"/>
          <p14:tracePt t="27360" x="2874963" y="4435475"/>
          <p14:tracePt t="27368" x="2840038" y="4422775"/>
          <p14:tracePt t="27376" x="2789238" y="4411663"/>
          <p14:tracePt t="27383" x="2725738" y="4400550"/>
          <p14:tracePt t="27391" x="2692400" y="4389438"/>
          <p14:tracePt t="27399" x="2640013" y="4378325"/>
          <p14:tracePt t="27407" x="2617788" y="4378325"/>
          <p14:tracePt t="27415" x="2582863" y="4349750"/>
          <p14:tracePt t="27423" x="2543175" y="4337050"/>
          <p14:tracePt t="27431" x="2520950" y="4337050"/>
          <p14:tracePt t="27440" x="2497138" y="4325938"/>
          <p14:tracePt t="27447" x="2479675" y="4314825"/>
          <p14:tracePt t="27455" x="2457450" y="4314825"/>
          <p14:tracePt t="27462" x="2457450" y="4303713"/>
          <p14:tracePt t="27474" x="2446338" y="4303713"/>
          <p14:tracePt t="27478" x="2435225" y="4303713"/>
          <p14:tracePt t="27488" x="2435225" y="4292600"/>
          <p14:tracePt t="27542" x="2446338" y="4292600"/>
          <p14:tracePt t="27558" x="2457450" y="4292600"/>
          <p14:tracePt t="27573" x="2468563" y="4303713"/>
          <p14:tracePt t="27590" x="2468563" y="4314825"/>
          <p14:tracePt t="27613" x="2468563" y="4325938"/>
          <p14:tracePt t="27621" x="2468563" y="4337050"/>
          <p14:tracePt t="29164" x="2422525" y="4337050"/>
          <p14:tracePt t="29172" x="2371725" y="4337050"/>
          <p14:tracePt t="29180" x="2336800" y="4337050"/>
          <p14:tracePt t="29191" x="2297113" y="4325938"/>
          <p14:tracePt t="29196" x="2263775" y="4314825"/>
          <p14:tracePt t="29205" x="2235200" y="4292600"/>
          <p14:tracePt t="29212" x="2200275" y="4275138"/>
          <p14:tracePt t="29221" x="2189163" y="4251325"/>
          <p14:tracePt t="29227" x="2160588" y="4229100"/>
          <p14:tracePt t="29240" x="2103438" y="4189413"/>
          <p14:tracePt t="29244" x="2074863" y="4154488"/>
          <p14:tracePt t="29255" x="2028825" y="4114800"/>
          <p14:tracePt t="29259" x="2017713" y="4092575"/>
          <p14:tracePt t="29274" x="1989138" y="4057650"/>
          <p14:tracePt t="29276" x="1965325" y="4017963"/>
          <p14:tracePt t="29287" x="1954213" y="3994150"/>
          <p14:tracePt t="29291" x="1943100" y="3971925"/>
          <p14:tracePt t="29307" x="1931988" y="3932238"/>
          <p14:tracePt t="29308" x="1914525" y="3897313"/>
          <p14:tracePt t="29314" x="1914525" y="3868738"/>
          <p14:tracePt t="29322" x="1914525" y="3835400"/>
          <p14:tracePt t="29331" x="1903413" y="3800475"/>
          <p14:tracePt t="29341" x="1903413" y="3749675"/>
          <p14:tracePt t="29346" x="1892300" y="3708400"/>
          <p14:tracePt t="29356" x="1892300" y="3675063"/>
          <p14:tracePt t="29362" x="1892300" y="3640138"/>
          <p14:tracePt t="29374" x="1892300" y="3600450"/>
          <p14:tracePt t="29378" x="1892300" y="3565525"/>
          <p14:tracePt t="29388" x="1892300" y="3525838"/>
          <p14:tracePt t="29394" x="1914525" y="3479800"/>
          <p14:tracePt t="29407" x="1954213" y="3429000"/>
          <p14:tracePt t="29410" x="2006600" y="3378200"/>
          <p14:tracePt t="29421" x="2051050" y="3332163"/>
          <p14:tracePt t="29425" x="2114550" y="3268663"/>
          <p14:tracePt t="29440" x="2178050" y="3206750"/>
          <p14:tracePt t="29442" x="2251075" y="3160713"/>
          <p14:tracePt t="29454" x="2336800" y="3108325"/>
          <p14:tracePt t="29472" x="2479675" y="3011488"/>
          <p14:tracePt t="29473" x="2565400" y="2960688"/>
          <p14:tracePt t="29481" x="2657475" y="2936875"/>
          <p14:tracePt t="29490" x="2743200" y="2914650"/>
          <p14:tracePt t="29507" x="2828925" y="2886075"/>
          <p14:tracePt t="29508" x="2903538" y="2874963"/>
          <p14:tracePt t="29513" x="2960688" y="2874963"/>
          <p14:tracePt t="29522" x="3011488" y="2874963"/>
          <p14:tracePt t="29528" x="3057525" y="2874963"/>
          <p14:tracePt t="29540" x="3108325" y="2874963"/>
          <p14:tracePt t="29544" x="3160713" y="2903538"/>
          <p14:tracePt t="29555" x="3194050" y="2925763"/>
          <p14:tracePt t="29560" x="3235325" y="2949575"/>
          <p14:tracePt t="29573" x="3279775" y="2989263"/>
          <p14:tracePt t="29576" x="3321050" y="3022600"/>
          <p14:tracePt t="29588" x="3365500" y="3057525"/>
          <p14:tracePt t="29592" x="3406775" y="3086100"/>
          <p14:tracePt t="29607" x="3451225" y="3121025"/>
          <p14:tracePt t="29608" x="3492500" y="3160713"/>
          <p14:tracePt t="29615" x="3525838" y="3194050"/>
          <p14:tracePt t="29623" x="3565525" y="3246438"/>
          <p14:tracePt t="29631" x="3589338" y="3279775"/>
          <p14:tracePt t="29640" x="3611563" y="3332163"/>
          <p14:tracePt t="29647" x="3640138" y="3365500"/>
          <p14:tracePt t="29655" x="3651250" y="3417888"/>
          <p14:tracePt t="29663" x="3651250" y="3451225"/>
          <p14:tracePt t="29671" x="3663950" y="3492500"/>
          <p14:tracePt t="29691" x="3663950" y="3578225"/>
          <p14:tracePt t="29695" x="3663950" y="3611563"/>
          <p14:tracePt t="29705" x="3640138" y="3651250"/>
          <p14:tracePt t="29710" x="3600450" y="3686175"/>
          <p14:tracePt t="29724" x="3565525" y="3708400"/>
          <p14:tracePt t="29726" x="3479800" y="3771900"/>
          <p14:tracePt t="29738" x="3406775" y="3822700"/>
          <p14:tracePt t="29742" x="3321050" y="3857625"/>
          <p14:tracePt t="29756" x="3217863" y="3908425"/>
          <p14:tracePt t="29774" x="2960688" y="3994150"/>
          <p14:tracePt t="29775" x="2828925" y="4046538"/>
          <p14:tracePt t="29781" x="2765425" y="4057650"/>
          <p14:tracePt t="29790" x="2628900" y="4079875"/>
          <p14:tracePt t="29798" x="2520950" y="4103688"/>
          <p14:tracePt t="29808" x="2422525" y="4114800"/>
          <p14:tracePt t="29813" x="2320925" y="4114800"/>
          <p14:tracePt t="29822" x="2251075" y="4132263"/>
          <p14:tracePt t="29829" x="2178050" y="4132263"/>
          <p14:tracePt t="29841" x="2149475" y="4132263"/>
          <p14:tracePt t="29845" x="2103438" y="4132263"/>
          <p14:tracePt t="29855" x="2063750" y="4114800"/>
          <p14:tracePt t="29861" x="2028825" y="4092575"/>
          <p14:tracePt t="29874" x="1989138" y="4079875"/>
          <p14:tracePt t="29877" x="1965325" y="4057650"/>
          <p14:tracePt t="29888" x="1943100" y="4029075"/>
          <p14:tracePt t="29893" x="1914525" y="4006850"/>
          <p14:tracePt t="29907" x="1892300" y="3971925"/>
          <p14:tracePt t="29909" x="1879600" y="3943350"/>
          <p14:tracePt t="29922" x="1857375" y="3908425"/>
          <p14:tracePt t="29924" x="1846263" y="3868738"/>
          <p14:tracePt t="29941" x="1828800" y="3783013"/>
          <p14:tracePt t="29948" x="1828800" y="3736975"/>
          <p14:tracePt t="29956" x="1828800" y="3675063"/>
          <p14:tracePt t="29964" x="1828800" y="3640138"/>
          <p14:tracePt t="29974" x="1828800" y="3589338"/>
          <p14:tracePt t="29979" x="1828800" y="3525838"/>
          <p14:tracePt t="29988" x="1857375" y="3463925"/>
          <p14:tracePt t="29995" x="1879600" y="3417888"/>
          <p14:tracePt t="30008" x="1914525" y="3343275"/>
          <p14:tracePt t="30011" x="1954213" y="3257550"/>
          <p14:tracePt t="30024" x="1989138" y="3182938"/>
          <p14:tracePt t="30027" x="2051050" y="3108325"/>
          <p14:tracePt t="30039" x="2103438" y="3022600"/>
          <p14:tracePt t="30043" x="2149475" y="2936875"/>
          <p14:tracePt t="30057" x="2211388" y="2863850"/>
          <p14:tracePt t="30060" x="2263775" y="2800350"/>
          <p14:tracePt t="30072" x="2320925" y="2743200"/>
          <p14:tracePt t="30075" x="2382838" y="2679700"/>
          <p14:tracePt t="30091" x="2435225" y="2628900"/>
          <p14:tracePt t="30092" x="2479675" y="2593975"/>
          <p14:tracePt t="30098" x="2532063" y="2565400"/>
          <p14:tracePt t="30106" x="2582863" y="2532063"/>
          <p14:tracePt t="30114" x="2628900" y="2508250"/>
          <p14:tracePt t="30124" x="2692400" y="2479675"/>
          <p14:tracePt t="30130" x="2754313" y="2457450"/>
          <p14:tracePt t="30139" x="2800350" y="2446338"/>
          <p14:tracePt t="30146" x="2863850" y="2435225"/>
          <p14:tracePt t="30158" x="2925763" y="2422525"/>
          <p14:tracePt t="30162" x="2989263" y="2411413"/>
          <p14:tracePt t="30172" x="3035300" y="2393950"/>
          <p14:tracePt t="30178" x="3097213" y="2393950"/>
          <p14:tracePt t="30191" x="3149600" y="2393950"/>
          <p14:tracePt t="30193" x="3182938" y="2393950"/>
          <p14:tracePt t="30205" x="3235325" y="2393950"/>
          <p14:tracePt t="30209" x="3279775" y="2393950"/>
          <p14:tracePt t="30224" x="3332163" y="2393950"/>
          <p14:tracePt t="30226" x="3378200" y="2393950"/>
          <p14:tracePt t="30239" x="3440113" y="2411413"/>
          <p14:tracePt t="30241" x="3503613" y="2422525"/>
          <p14:tracePt t="30258" x="3600450" y="2457450"/>
          <p14:tracePt t="30265" x="3663950" y="2508250"/>
          <p14:tracePt t="30272" x="3708400" y="2543175"/>
          <p14:tracePt t="30280" x="3749675" y="2582863"/>
          <p14:tracePt t="30291" x="3783013" y="2628900"/>
          <p14:tracePt t="30308" x="3822700" y="2668588"/>
          <p14:tracePt t="30308" x="3846513" y="2743200"/>
          <p14:tracePt t="30312" x="3868738" y="2789238"/>
          <p14:tracePt t="30322" x="3897313" y="2851150"/>
          <p14:tracePt t="30328" x="3908425" y="2914650"/>
          <p14:tracePt t="30341" x="3921125" y="2971800"/>
          <p14:tracePt t="30344" x="3932238" y="3046413"/>
          <p14:tracePt t="30356" x="3932238" y="3108325"/>
          <p14:tracePt t="30360" x="3943350" y="3182938"/>
          <p14:tracePt t="30374" x="3943350" y="3246438"/>
          <p14:tracePt t="30376" x="3943350" y="3303588"/>
          <p14:tracePt t="30388" x="3943350" y="3354388"/>
          <p14:tracePt t="30391" x="3932238" y="3429000"/>
          <p14:tracePt t="30408" x="3868738" y="3514725"/>
          <p14:tracePt t="30415" x="3835400" y="3565525"/>
          <p14:tracePt t="30423" x="3800475" y="3600450"/>
          <p14:tracePt t="30431" x="3736975" y="3640138"/>
          <p14:tracePt t="30441" x="3675063" y="3675063"/>
          <p14:tracePt t="30447" x="3611563" y="3697288"/>
          <p14:tracePt t="30455" x="3525838" y="3725863"/>
          <p14:tracePt t="30462" x="3440113" y="3749675"/>
          <p14:tracePt t="30475" x="3354388" y="3771900"/>
          <p14:tracePt t="30478" x="3268663" y="3783013"/>
          <p14:tracePt t="30489" x="3171825" y="3800475"/>
          <p14:tracePt t="30494" x="3074988" y="3800475"/>
          <p14:tracePt t="30508" x="2989263" y="3811588"/>
          <p14:tracePt t="30510" x="2903538" y="3811588"/>
          <p14:tracePt t="30522" x="2811463" y="3811588"/>
          <p14:tracePt t="30526" x="2714625" y="3811588"/>
          <p14:tracePt t="30541" x="2617788" y="3811588"/>
          <p14:tracePt t="30542" x="2520950" y="3800475"/>
          <p14:tracePt t="30549" x="2422525" y="3783013"/>
          <p14:tracePt t="30559" x="2320925" y="3760788"/>
          <p14:tracePt t="30565" x="2222500" y="3749675"/>
          <p14:tracePt t="30573" x="2114550" y="3725863"/>
          <p14:tracePt t="30581" x="2017713" y="3697288"/>
          <p14:tracePt t="30592" x="1943100" y="3675063"/>
          <p14:tracePt t="30597" x="1857375" y="3651250"/>
          <p14:tracePt t="30605" x="1771650" y="3640138"/>
          <p14:tracePt t="30613" x="1685925" y="3611563"/>
          <p14:tracePt t="30625" x="1600200" y="3600450"/>
          <p14:tracePt t="30629" x="1536700" y="3578225"/>
          <p14:tracePt t="30638" x="1463675" y="3578225"/>
          <p14:tracePt t="30645" x="1400175" y="3565525"/>
          <p14:tracePt t="30658" x="1365250" y="3554413"/>
          <p14:tracePt t="30660" x="1325563" y="3554413"/>
          <p14:tracePt t="30672" x="1279525" y="3525838"/>
          <p14:tracePt t="30676" x="1250950" y="3514725"/>
          <p14:tracePt t="30691" x="1217613" y="3503613"/>
          <p14:tracePt t="30693" x="1193800" y="3492500"/>
          <p14:tracePt t="30705" x="1177925" y="3463925"/>
          <p14:tracePt t="30708" x="1165225" y="3440113"/>
          <p14:tracePt t="30724" x="1143000" y="3378200"/>
          <p14:tracePt t="30731" x="1143000" y="3343275"/>
          <p14:tracePt t="30739" x="1143000" y="3321050"/>
          <p14:tracePt t="30747" x="1143000" y="3268663"/>
          <p14:tracePt t="30758" x="1143000" y="3235325"/>
          <p14:tracePt t="30763" x="1143000" y="3194050"/>
          <p14:tracePt t="30772" x="1165225" y="3149600"/>
          <p14:tracePt t="30779" x="1193800" y="3108325"/>
          <p14:tracePt t="30791" x="1217613" y="3046413"/>
          <p14:tracePt t="30795" x="1239838" y="3000375"/>
          <p14:tracePt t="30805" x="1279525" y="2960688"/>
          <p14:tracePt t="30811" x="1314450" y="2914650"/>
          <p14:tracePt t="30825" x="1365250" y="2863850"/>
          <p14:tracePt t="30839" x="1463675" y="2754313"/>
          <p14:tracePt t="30843" x="1525588" y="2692400"/>
          <p14:tracePt t="30858" x="1600200" y="2628900"/>
          <p14:tracePt t="30859" x="1657350" y="2565400"/>
          <p14:tracePt t="30866" x="1731963" y="2520950"/>
          <p14:tracePt t="30874" x="1793875" y="2457450"/>
          <p14:tracePt t="30882" x="1857375" y="2422525"/>
          <p14:tracePt t="30891" x="1903413" y="2371725"/>
          <p14:tracePt t="30898" x="1965325" y="2336800"/>
          <p14:tracePt t="30906" x="1989138" y="2320925"/>
          <p14:tracePt t="30914" x="2039938" y="2297113"/>
          <p14:tracePt t="30925" x="2074863" y="2274888"/>
          <p14:tracePt t="30929" x="2114550" y="2263775"/>
          <p14:tracePt t="30939" x="2160588" y="2235200"/>
          <p14:tracePt t="30945" x="2189163" y="2222500"/>
          <p14:tracePt t="30958" x="2235200" y="2211388"/>
          <p14:tracePt t="30961" x="2274888" y="2200275"/>
          <p14:tracePt t="30972" x="2308225" y="2200275"/>
          <p14:tracePt t="30977" x="2349500" y="2200275"/>
          <p14:tracePt t="30991" x="2382838" y="2200275"/>
          <p14:tracePt t="30994" x="2422525" y="2200275"/>
          <p14:tracePt t="31005" x="2468563" y="2200275"/>
          <p14:tracePt t="31008" x="2479675" y="2200275"/>
          <p14:tracePt t="31025" x="2520950" y="2200275"/>
          <p14:tracePt t="31025" x="2565400" y="2211388"/>
          <p14:tracePt t="31032" x="2606675" y="2222500"/>
          <p14:tracePt t="31040" x="2640013" y="2251075"/>
          <p14:tracePt t="31048" x="2679700" y="2263775"/>
          <p14:tracePt t="31058" x="2703513" y="2286000"/>
          <p14:tracePt t="31064" x="2743200" y="2308225"/>
          <p14:tracePt t="31072" x="2778125" y="2336800"/>
          <p14:tracePt t="31080" x="2800350" y="2360613"/>
          <p14:tracePt t="31092" x="2840038" y="2393950"/>
          <p14:tracePt t="31096" x="2863850" y="2422525"/>
          <p14:tracePt t="31106" x="2903538" y="2446338"/>
          <p14:tracePt t="31111" x="2936875" y="2497138"/>
          <p14:tracePt t="31124" x="2960688" y="2520950"/>
          <p14:tracePt t="31127" x="2989263" y="2565400"/>
          <p14:tracePt t="31139" x="3022600" y="2606675"/>
          <p14:tracePt t="31143" x="3046413" y="2657475"/>
          <p14:tracePt t="31158" x="3074988" y="2703513"/>
          <p14:tracePt t="31160" x="3097213" y="2754313"/>
          <p14:tracePt t="31172" x="3121025" y="2789238"/>
          <p14:tracePt t="31175" x="3160713" y="2840038"/>
          <p14:tracePt t="31192" x="3206750" y="2925763"/>
          <p14:tracePt t="31199" x="3246438" y="2971800"/>
          <p14:tracePt t="31206" x="3268663" y="3011488"/>
          <p14:tracePt t="31214" x="3292475" y="3057525"/>
          <p14:tracePt t="31224" x="3321050" y="3097213"/>
          <p14:tracePt t="31230" x="3332163" y="3121025"/>
          <p14:tracePt t="31239" x="3354388" y="3149600"/>
          <p14:tracePt t="31246" x="3365500" y="3182938"/>
          <p14:tracePt t="31258" x="3378200" y="3206750"/>
          <p14:tracePt t="31262" x="3394075" y="3246438"/>
          <p14:tracePt t="31272" x="3406775" y="3268663"/>
          <p14:tracePt t="31278" x="3406775" y="3303588"/>
          <p14:tracePt t="31291" x="3406775" y="3343275"/>
          <p14:tracePt t="31293" x="3406775" y="3378200"/>
          <p14:tracePt t="31305" x="3394075" y="3417888"/>
          <p14:tracePt t="31309" x="3354388" y="3451225"/>
          <p14:tracePt t="31325" x="3321050" y="3492500"/>
          <p14:tracePt t="31326" x="3268663" y="3536950"/>
          <p14:tracePt t="31333" x="3217863" y="3578225"/>
          <p14:tracePt t="31341" x="3160713" y="3611563"/>
          <p14:tracePt t="31349" x="3108325" y="3663950"/>
          <p14:tracePt t="31360" x="3046413" y="3697288"/>
          <p14:tracePt t="31365" x="2989263" y="3736975"/>
          <p14:tracePt t="31375" x="2925763" y="3760788"/>
          <p14:tracePt t="31380" x="2863850" y="3800475"/>
          <p14:tracePt t="31389" x="2800350" y="3822700"/>
          <p14:tracePt t="31396" x="2743200" y="3846513"/>
          <p14:tracePt t="31407" x="2692400" y="3857625"/>
          <p14:tracePt t="31412" x="2640013" y="3886200"/>
          <p14:tracePt t="31422" x="2582863" y="3908425"/>
          <p14:tracePt t="31428" x="2508250" y="3921125"/>
          <p14:tracePt t="31441" x="2446338" y="3943350"/>
          <p14:tracePt t="31444" x="2371725" y="3971925"/>
          <p14:tracePt t="31455" x="2308225" y="3983038"/>
          <p14:tracePt t="31460" x="2263775" y="3994150"/>
          <p14:tracePt t="31475" x="2235200" y="4006850"/>
          <p14:tracePt t="31476" x="2189163" y="4017963"/>
          <p14:tracePt t="31483" x="2149475" y="4029075"/>
          <p14:tracePt t="31491" x="2114550" y="4029075"/>
          <p14:tracePt t="31499" x="2092325" y="4046538"/>
          <p14:tracePt t="31508" x="2051050" y="4046538"/>
          <p14:tracePt t="31515" x="2028825" y="4057650"/>
          <p14:tracePt t="31523" x="2006600" y="4057650"/>
          <p14:tracePt t="31531" x="1954213" y="4057650"/>
          <p14:tracePt t="31541" x="1943100" y="4068763"/>
          <p14:tracePt t="31547" x="1914525" y="4068763"/>
          <p14:tracePt t="31556" x="1892300" y="4068763"/>
          <p14:tracePt t="31562" x="1868488" y="4079875"/>
          <p14:tracePt t="31574" x="1857375" y="4079875"/>
          <p14:tracePt t="31578" x="1828800" y="4079875"/>
          <p14:tracePt t="31589" x="1817688" y="4079875"/>
          <p14:tracePt t="31594" x="1806575" y="4079875"/>
          <p14:tracePt t="31608" x="1793875" y="4079875"/>
          <p14:tracePt t="31618" x="1782763" y="4079875"/>
          <p14:tracePt t="31634" x="1771650" y="4079875"/>
          <p14:tracePt t="31705" x="1771650" y="4092575"/>
          <p14:tracePt t="35256" x="1760538" y="4092575"/>
          <p14:tracePt t="35259" x="1743075" y="4103688"/>
          <p14:tracePt t="35272" x="1743075" y="4132263"/>
          <p14:tracePt t="35275" x="1731963" y="4143375"/>
          <p14:tracePt t="35293" x="1720850" y="4178300"/>
          <p14:tracePt t="35297" x="1708150" y="4189413"/>
          <p14:tracePt t="35305" x="1708150" y="4217988"/>
          <p14:tracePt t="35313" x="1708150" y="4240213"/>
          <p14:tracePt t="35326" x="1708150" y="4251325"/>
          <p14:tracePt t="35329" x="1708150" y="4275138"/>
          <p14:tracePt t="35339" x="1708150" y="4303713"/>
          <p14:tracePt t="35344" x="1708150" y="4314825"/>
          <p14:tracePt t="35359" x="1708150" y="4337050"/>
          <p14:tracePt t="35361" x="1708150" y="4360863"/>
          <p14:tracePt t="35376" x="1708150" y="4389438"/>
          <p14:tracePt t="35377" x="1708150" y="4400550"/>
          <p14:tracePt t="35384" x="1708150" y="4411663"/>
          <p14:tracePt t="35392" x="1708150" y="4435475"/>
          <p14:tracePt t="35400" x="1708150" y="4446588"/>
          <p14:tracePt t="35409" x="1708150" y="4464050"/>
          <p14:tracePt t="35416" x="1708150" y="4475163"/>
          <p14:tracePt t="35425" x="1708150" y="4486275"/>
          <p14:tracePt t="35431" x="1708150" y="4497388"/>
          <p14:tracePt t="35442" x="1708150" y="4508500"/>
          <p14:tracePt t="35447" x="1720850" y="4521200"/>
          <p14:tracePt t="35459" x="1720850" y="4537075"/>
          <p14:tracePt t="35463" x="1731963" y="4549775"/>
          <p14:tracePt t="35479" x="1743075" y="4560888"/>
          <p14:tracePt t="35489" x="1743075" y="4572000"/>
          <p14:tracePt t="35495" x="1760538" y="4583113"/>
          <p14:tracePt t="35503" x="1771650" y="4583113"/>
          <p14:tracePt t="35511" x="1771650" y="4594225"/>
          <p14:tracePt t="35518" x="1771650" y="4606925"/>
          <p14:tracePt t="35526" x="1782763" y="4622800"/>
          <p14:tracePt t="35534" x="1782763" y="4635500"/>
          <p14:tracePt t="35542" x="1793875" y="4646613"/>
          <p14:tracePt t="35550" x="1793875" y="4657725"/>
          <p14:tracePt t="35559" x="1793875" y="4668838"/>
          <p14:tracePt t="35566" x="1793875" y="4679950"/>
          <p14:tracePt t="35576" x="1793875" y="4697413"/>
          <p14:tracePt t="35598" x="1806575" y="4708525"/>
          <p14:tracePt t="35629" x="1806575" y="4721225"/>
          <p14:tracePt t="35669" x="1817688" y="4732338"/>
          <p14:tracePt t="35684" x="1817688" y="4743450"/>
          <p14:tracePt t="35700" x="1817688" y="4754563"/>
          <p14:tracePt t="35716" x="1817688" y="4765675"/>
          <p14:tracePt t="35725" x="1828800" y="4765675"/>
          <p14:tracePt t="35732" x="1828800" y="4783138"/>
          <p14:tracePt t="35740" x="1828800" y="4794250"/>
          <p14:tracePt t="35748" x="1828800" y="4806950"/>
          <p14:tracePt t="35764" x="1828800" y="4818063"/>
          <p14:tracePt t="35773" x="1828800" y="4829175"/>
          <p14:tracePt t="35780" x="1828800" y="4840288"/>
          <p14:tracePt t="35788" x="1828800" y="4851400"/>
          <p14:tracePt t="35796" x="1828800" y="4868863"/>
          <p14:tracePt t="35806" x="1828800" y="4879975"/>
          <p14:tracePt t="35811" x="1828800" y="4892675"/>
          <p14:tracePt t="35819" x="1828800" y="4903788"/>
          <p14:tracePt t="35827" x="1828800" y="4914900"/>
          <p14:tracePt t="35835" x="1828800" y="4926013"/>
          <p14:tracePt t="35843" x="1828800" y="4943475"/>
          <p14:tracePt t="35851" x="1828800" y="4954588"/>
          <p14:tracePt t="35859" x="1828800" y="4965700"/>
          <p14:tracePt t="35867" x="1828800" y="4978400"/>
          <p14:tracePt t="35882" x="1828800" y="4989513"/>
          <p14:tracePt t="35892" x="1817688" y="4989513"/>
          <p14:tracePt t="35898" x="1817688" y="5000625"/>
          <p14:tracePt t="35922" x="1817688" y="5011738"/>
          <p14:tracePt t="35993" x="1817688" y="5029200"/>
          <p14:tracePt t="36033" x="1817688" y="5040313"/>
          <p14:tracePt t="36065" x="1817688" y="5051425"/>
          <p14:tracePt t="36144" x="1806575" y="5051425"/>
          <p14:tracePt t="36167" x="1793875" y="5051425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solidFill>
                  <a:srgbClr val="FFFF00"/>
                </a:solidFill>
              </a:rPr>
              <a:t>getArea</a:t>
            </a:r>
            <a:r>
              <a:rPr lang="en-US" altLang="zh-TW" dirty="0">
                <a:solidFill>
                  <a:srgbClr val="FFFF00"/>
                </a:solidFill>
              </a:rPr>
              <a:t>()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27700" y="2052925"/>
            <a:ext cx="7656424" cy="4195481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General solution – dived the shape into multiple triangles</a:t>
            </a:r>
            <a:r>
              <a:rPr lang="en-US" altLang="zh-TW" dirty="0"/>
              <a:t> 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618881" y="3596996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A</a:t>
            </a:r>
            <a:endParaRPr lang="zh-TW" altLang="en-US" b="1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2579231" y="307470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B</a:t>
            </a:r>
            <a:endParaRPr lang="zh-TW" altLang="en-US" b="1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4118878" y="3862614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C</a:t>
            </a:r>
            <a:endParaRPr lang="zh-TW" altLang="en-US" b="1" dirty="0"/>
          </a:p>
        </p:txBody>
      </p:sp>
      <p:sp>
        <p:nvSpPr>
          <p:cNvPr id="8" name="手繪多邊形 7"/>
          <p:cNvSpPr/>
          <p:nvPr/>
        </p:nvSpPr>
        <p:spPr>
          <a:xfrm>
            <a:off x="1767679" y="3429000"/>
            <a:ext cx="2403835" cy="1894787"/>
          </a:xfrm>
          <a:custGeom>
            <a:avLst/>
            <a:gdLst>
              <a:gd name="connsiteX0" fmla="*/ 0 w 2403835"/>
              <a:gd name="connsiteY0" fmla="*/ 1348033 h 1894787"/>
              <a:gd name="connsiteX1" fmla="*/ 0 w 2403835"/>
              <a:gd name="connsiteY1" fmla="*/ 1348033 h 1894787"/>
              <a:gd name="connsiteX2" fmla="*/ 207390 w 2403835"/>
              <a:gd name="connsiteY2" fmla="*/ 537328 h 1894787"/>
              <a:gd name="connsiteX3" fmla="*/ 933253 w 2403835"/>
              <a:gd name="connsiteY3" fmla="*/ 0 h 1894787"/>
              <a:gd name="connsiteX4" fmla="*/ 2403835 w 2403835"/>
              <a:gd name="connsiteY4" fmla="*/ 650449 h 1894787"/>
              <a:gd name="connsiteX5" fmla="*/ 2083324 w 2403835"/>
              <a:gd name="connsiteY5" fmla="*/ 1630837 h 1894787"/>
              <a:gd name="connsiteX6" fmla="*/ 1253765 w 2403835"/>
              <a:gd name="connsiteY6" fmla="*/ 1894787 h 1894787"/>
              <a:gd name="connsiteX7" fmla="*/ 0 w 2403835"/>
              <a:gd name="connsiteY7" fmla="*/ 1348033 h 189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03835" h="1894787">
                <a:moveTo>
                  <a:pt x="0" y="1348033"/>
                </a:moveTo>
                <a:lnTo>
                  <a:pt x="0" y="1348033"/>
                </a:lnTo>
                <a:lnTo>
                  <a:pt x="207390" y="537328"/>
                </a:lnTo>
                <a:lnTo>
                  <a:pt x="933253" y="0"/>
                </a:lnTo>
                <a:lnTo>
                  <a:pt x="2403835" y="650449"/>
                </a:lnTo>
                <a:lnTo>
                  <a:pt x="2083324" y="1630837"/>
                </a:lnTo>
                <a:lnTo>
                  <a:pt x="1253765" y="1894787"/>
                </a:lnTo>
                <a:lnTo>
                  <a:pt x="0" y="1348033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>
            <a:stCxn id="8" idx="2"/>
            <a:endCxn id="8" idx="6"/>
          </p:cNvCxnSpPr>
          <p:nvPr/>
        </p:nvCxnSpPr>
        <p:spPr>
          <a:xfrm>
            <a:off x="1975069" y="3966328"/>
            <a:ext cx="1046375" cy="1357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stCxn id="8" idx="2"/>
            <a:endCxn id="8" idx="5"/>
          </p:cNvCxnSpPr>
          <p:nvPr/>
        </p:nvCxnSpPr>
        <p:spPr>
          <a:xfrm>
            <a:off x="1975069" y="3966328"/>
            <a:ext cx="1875934" cy="10935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>
            <a:stCxn id="8" idx="2"/>
            <a:endCxn id="8" idx="4"/>
          </p:cNvCxnSpPr>
          <p:nvPr/>
        </p:nvCxnSpPr>
        <p:spPr>
          <a:xfrm>
            <a:off x="1975069" y="3966328"/>
            <a:ext cx="2196445" cy="1131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3837974" y="4880756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D</a:t>
            </a:r>
            <a:endParaRPr lang="zh-TW" altLang="en-US" b="1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2903007" y="5291646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E</a:t>
            </a:r>
            <a:endParaRPr lang="zh-TW" altLang="en-US" b="1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1466435" y="464505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F</a:t>
            </a:r>
            <a:endParaRPr lang="zh-TW" altLang="en-US" b="1" dirty="0"/>
          </a:p>
        </p:txBody>
      </p:sp>
      <p:sp>
        <p:nvSpPr>
          <p:cNvPr id="14" name="手繪多邊形 13"/>
          <p:cNvSpPr/>
          <p:nvPr/>
        </p:nvSpPr>
        <p:spPr>
          <a:xfrm>
            <a:off x="5058390" y="3259369"/>
            <a:ext cx="2228840" cy="2401609"/>
          </a:xfrm>
          <a:custGeom>
            <a:avLst/>
            <a:gdLst>
              <a:gd name="connsiteX0" fmla="*/ 0 w 2491409"/>
              <a:gd name="connsiteY0" fmla="*/ 1166191 h 2862470"/>
              <a:gd name="connsiteX1" fmla="*/ 2491409 w 2491409"/>
              <a:gd name="connsiteY1" fmla="*/ 0 h 2862470"/>
              <a:gd name="connsiteX2" fmla="*/ 1205948 w 2491409"/>
              <a:gd name="connsiteY2" fmla="*/ 1325217 h 2862470"/>
              <a:gd name="connsiteX3" fmla="*/ 2213113 w 2491409"/>
              <a:gd name="connsiteY3" fmla="*/ 2862470 h 2862470"/>
              <a:gd name="connsiteX4" fmla="*/ 0 w 2491409"/>
              <a:gd name="connsiteY4" fmla="*/ 1166191 h 286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1409" h="2862470">
                <a:moveTo>
                  <a:pt x="0" y="1166191"/>
                </a:moveTo>
                <a:lnTo>
                  <a:pt x="2491409" y="0"/>
                </a:lnTo>
                <a:lnTo>
                  <a:pt x="1205948" y="1325217"/>
                </a:lnTo>
                <a:lnTo>
                  <a:pt x="2213113" y="2862470"/>
                </a:lnTo>
                <a:lnTo>
                  <a:pt x="0" y="1166191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單箭頭接點 24"/>
          <p:cNvCxnSpPr>
            <a:stCxn id="14" idx="0"/>
            <a:endCxn id="14" idx="2"/>
          </p:cNvCxnSpPr>
          <p:nvPr/>
        </p:nvCxnSpPr>
        <p:spPr>
          <a:xfrm>
            <a:off x="5058390" y="4237802"/>
            <a:ext cx="1078853" cy="1334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4689172" y="3894783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A</a:t>
            </a:r>
            <a:endParaRPr lang="zh-TW" altLang="en-US" b="1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7222374" y="300345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B</a:t>
            </a:r>
            <a:endParaRPr lang="zh-TW" altLang="en-US" b="1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6196952" y="418324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C</a:t>
            </a:r>
            <a:endParaRPr lang="zh-TW" altLang="en-US" b="1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7056078" y="547452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D</a:t>
            </a:r>
            <a:endParaRPr lang="zh-TW" altLang="en-US" b="1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4FEB083-54CD-9944-AD1E-8A37A5C12094}"/>
              </a:ext>
            </a:extLst>
          </p:cNvPr>
          <p:cNvSpPr txBox="1"/>
          <p:nvPr/>
        </p:nvSpPr>
        <p:spPr>
          <a:xfrm>
            <a:off x="7843185" y="251239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b="1" dirty="0"/>
              <a:t>R</a:t>
            </a:r>
            <a:endParaRPr kumimoji="1" lang="zh-TW" altLang="en-US" sz="4000" b="1" dirty="0"/>
          </a:p>
        </p:txBody>
      </p:sp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82E63C39-25CA-C632-0FAC-6BE0C29716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8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082"/>
    </mc:Choice>
    <mc:Fallback xmlns="">
      <p:transition spd="slow" advTm="430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734" x="1771650" y="5051425"/>
          <p14:tracePt t="4739" x="1760538" y="5051425"/>
          <p14:tracePt t="4750" x="1731963" y="5051425"/>
          <p14:tracePt t="4759" x="1720850" y="5051425"/>
          <p14:tracePt t="4766" x="1708150" y="5051425"/>
          <p14:tracePt t="4773" x="1685925" y="5051425"/>
          <p14:tracePt t="4783" x="1657350" y="5051425"/>
          <p14:tracePt t="4793" x="1622425" y="5040313"/>
          <p14:tracePt t="4801" x="1582738" y="5040313"/>
          <p14:tracePt t="4809" x="1549400" y="5029200"/>
          <p14:tracePt t="4817" x="1525588" y="5011738"/>
          <p14:tracePt t="4825" x="1497013" y="5011738"/>
          <p14:tracePt t="4833" x="1474788" y="5000625"/>
          <p14:tracePt t="4845" x="1463675" y="5000625"/>
          <p14:tracePt t="4850" x="1439863" y="4978400"/>
          <p14:tracePt t="4859" x="1422400" y="4978400"/>
          <p14:tracePt t="4866" x="1411288" y="4965700"/>
          <p14:tracePt t="4873" x="1400175" y="4954588"/>
          <p14:tracePt t="4883" x="1400175" y="4926013"/>
          <p14:tracePt t="4892" x="1389063" y="4914900"/>
          <p14:tracePt t="4900" x="1389063" y="4903788"/>
          <p14:tracePt t="4906" x="1389063" y="4892675"/>
          <p14:tracePt t="4916" x="1389063" y="4868863"/>
          <p14:tracePt t="4925" x="1389063" y="4851400"/>
          <p14:tracePt t="4934" x="1389063" y="4840288"/>
          <p14:tracePt t="4949" x="1389063" y="4818063"/>
          <p14:tracePt t="4950" x="1389063" y="4794250"/>
          <p14:tracePt t="4951" x="1389063" y="4783138"/>
          <p14:tracePt t="4959" x="1389063" y="4765675"/>
          <p14:tracePt t="4967" x="1389063" y="4754563"/>
          <p14:tracePt t="4975" x="1400175" y="4732338"/>
          <p14:tracePt t="4983" x="1411288" y="4721225"/>
          <p14:tracePt t="4991" x="1422400" y="4708525"/>
          <p14:tracePt t="5001" x="1450975" y="4697413"/>
          <p14:tracePt t="5008" x="1463675" y="4679950"/>
          <p14:tracePt t="5016" x="1474788" y="4668838"/>
          <p14:tracePt t="5022" x="1497013" y="4657725"/>
          <p14:tracePt t="5033" x="1536700" y="4646613"/>
          <p14:tracePt t="5041" x="1571625" y="4622800"/>
          <p14:tracePt t="5050" x="1600200" y="4622800"/>
          <p14:tracePt t="5055" x="1635125" y="4606925"/>
          <p14:tracePt t="5067" x="1668463" y="4594225"/>
          <p14:tracePt t="5070" x="1720850" y="4594225"/>
          <p14:tracePt t="5083" x="1760538" y="4583113"/>
          <p14:tracePt t="5086" x="1806575" y="4583113"/>
          <p14:tracePt t="5100" x="1879600" y="4583113"/>
          <p14:tracePt t="5102" x="1931988" y="4583113"/>
          <p14:tracePt t="5116" x="1989138" y="4583113"/>
          <p14:tracePt t="5118" x="2039938" y="4583113"/>
          <p14:tracePt t="5133" x="2103438" y="4583113"/>
          <p14:tracePt t="5134" x="2160588" y="4594225"/>
          <p14:tracePt t="5141" x="2211388" y="4622800"/>
          <p14:tracePt t="5150" x="2274888" y="4646613"/>
          <p14:tracePt t="5157" x="2320925" y="4668838"/>
          <p14:tracePt t="5167" x="2371725" y="4708525"/>
          <p14:tracePt t="5174" x="2422525" y="4743450"/>
          <p14:tracePt t="5183" x="2468563" y="4783138"/>
          <p14:tracePt t="5189" x="2520950" y="4829175"/>
          <p14:tracePt t="5203" x="2554288" y="4879975"/>
          <p14:tracePt t="5216" x="2582863" y="4926013"/>
          <p14:tracePt t="5217" x="2617788" y="4965700"/>
          <p14:tracePt t="5225" x="2628900" y="5011738"/>
          <p14:tracePt t="5233" x="2640013" y="5040313"/>
          <p14:tracePt t="5237" x="2657475" y="5114925"/>
          <p14:tracePt t="5250" x="2668588" y="5160963"/>
          <p14:tracePt t="5252" x="2668588" y="5211763"/>
          <p14:tracePt t="5266" x="2668588" y="5235575"/>
          <p14:tracePt t="5268" x="2668588" y="5275263"/>
          <p14:tracePt t="5283" x="2668588" y="5308600"/>
          <p14:tracePt t="5285" x="2668588" y="5332413"/>
          <p14:tracePt t="5300" x="2640013" y="5394325"/>
          <p14:tracePt t="5308" x="2628900" y="5407025"/>
          <p14:tracePt t="5317" x="2593975" y="5435600"/>
          <p14:tracePt t="5324" x="2565400" y="5446713"/>
          <p14:tracePt t="5333" x="2554288" y="5446713"/>
          <p14:tracePt t="5339" x="2508250" y="5468938"/>
          <p14:tracePt t="5350" x="2468563" y="5480050"/>
          <p14:tracePt t="7889" x="2435225" y="5468938"/>
          <p14:tracePt t="7896" x="2371725" y="5446713"/>
          <p14:tracePt t="7906" x="2320925" y="5435600"/>
          <p14:tracePt t="7912" x="2274888" y="5407025"/>
          <p14:tracePt t="7924" x="2211388" y="5383213"/>
          <p14:tracePt t="7928" x="2160588" y="5343525"/>
          <p14:tracePt t="7939" x="2114550" y="5308600"/>
          <p14:tracePt t="7944" x="2063750" y="5275263"/>
          <p14:tracePt t="7958" x="2051050" y="5257800"/>
          <p14:tracePt t="7960" x="2017713" y="5222875"/>
          <p14:tracePt t="7972" x="1978025" y="5200650"/>
          <p14:tracePt t="7975" x="1965325" y="5189538"/>
          <p14:tracePt t="7991" x="1943100" y="5172075"/>
          <p14:tracePt t="7992" x="1931988" y="5160963"/>
          <p14:tracePt t="7999" x="1931988" y="5149850"/>
          <p14:tracePt t="8007" x="1914525" y="5149850"/>
          <p14:tracePt t="8110" x="1914525" y="5160963"/>
          <p14:tracePt t="8165" x="1931988" y="5149850"/>
          <p14:tracePt t="8174" x="1931988" y="5137150"/>
          <p14:tracePt t="8181" x="1943100" y="5126038"/>
          <p14:tracePt t="8197" x="1954213" y="5114925"/>
          <p14:tracePt t="8208" x="1965325" y="5114925"/>
          <p14:tracePt t="8228" x="1978025" y="5114925"/>
          <p14:tracePt t="8252" x="1989138" y="5114925"/>
          <p14:tracePt t="8269" x="2006600" y="5114925"/>
          <p14:tracePt t="8284" x="2017713" y="5114925"/>
          <p14:tracePt t="8292" x="2028825" y="5114925"/>
          <p14:tracePt t="8300" x="2039938" y="5114925"/>
          <p14:tracePt t="8308" x="2063750" y="5114925"/>
          <p14:tracePt t="8315" x="2074863" y="5114925"/>
          <p14:tracePt t="8323" x="2092325" y="5114925"/>
          <p14:tracePt t="8331" x="2103438" y="5114925"/>
          <p14:tracePt t="8341" x="2114550" y="5114925"/>
          <p14:tracePt t="8347" x="2125663" y="5114925"/>
          <p14:tracePt t="8355" x="2125663" y="5097463"/>
          <p14:tracePt t="8363" x="2136775" y="5097463"/>
          <p14:tracePt t="8379" x="2149475" y="5097463"/>
          <p14:tracePt t="8387" x="2160588" y="5097463"/>
          <p14:tracePt t="8672" x="2160588" y="5086350"/>
          <p14:tracePt t="8680" x="2160588" y="5064125"/>
          <p14:tracePt t="8691" x="2136775" y="5029200"/>
          <p14:tracePt t="8695" x="2125663" y="4989513"/>
          <p14:tracePt t="8703" x="2103438" y="4943475"/>
          <p14:tracePt t="8711" x="2051050" y="4829175"/>
          <p14:tracePt t="8720" x="2017713" y="4721225"/>
          <p14:tracePt t="8727" x="1965325" y="4572000"/>
          <p14:tracePt t="8736" x="1954213" y="4508500"/>
          <p14:tracePt t="8743" x="1914525" y="4400550"/>
          <p14:tracePt t="8751" x="1914525" y="4360863"/>
          <p14:tracePt t="8759" x="1892300" y="4275138"/>
          <p14:tracePt t="8767" x="1879600" y="4217988"/>
          <p14:tracePt t="8775" x="1879600" y="4154488"/>
          <p14:tracePt t="8782" x="1879600" y="4114800"/>
          <p14:tracePt t="8791" x="1879600" y="4068763"/>
          <p14:tracePt t="8798" x="1879600" y="4029075"/>
          <p14:tracePt t="8806" x="1879600" y="3994150"/>
          <p14:tracePt t="8814" x="1892300" y="3932238"/>
          <p14:tracePt t="8825" x="1914525" y="3886200"/>
          <p14:tracePt t="8830" x="1943100" y="3835400"/>
          <p14:tracePt t="8839" x="1965325" y="3771900"/>
          <p14:tracePt t="8846" x="1978025" y="3708400"/>
          <p14:tracePt t="8858" x="1989138" y="3686175"/>
          <p14:tracePt t="8862" x="2017713" y="3651250"/>
          <p14:tracePt t="8872" x="2028825" y="3600450"/>
          <p14:tracePt t="8878" x="2051050" y="3578225"/>
          <p14:tracePt t="8892" x="2063750" y="3536950"/>
          <p14:tracePt t="8894" x="2074863" y="3514725"/>
          <p14:tracePt t="8905" x="2103438" y="3503613"/>
          <p14:tracePt t="8909" x="2103438" y="3492500"/>
          <p14:tracePt t="8924" x="2114550" y="3479800"/>
          <p14:tracePt t="8927" x="2114550" y="3463925"/>
          <p14:tracePt t="8941" x="2125663" y="3451225"/>
          <p14:tracePt t="8957" x="2125663" y="3440113"/>
          <p14:tracePt t="8975" x="2125663" y="3429000"/>
          <p14:tracePt t="8980" x="2136775" y="3417888"/>
          <p14:tracePt t="8989" x="2136775" y="3406775"/>
          <p14:tracePt t="8996" x="2160588" y="3394075"/>
          <p14:tracePt t="9009" x="2189163" y="3378200"/>
          <p14:tracePt t="9012" x="2211388" y="3354388"/>
          <p14:tracePt t="9022" x="2235200" y="3321050"/>
          <p14:tracePt t="9028" x="2286000" y="3303588"/>
          <p14:tracePt t="9041" x="2336800" y="3268663"/>
          <p14:tracePt t="9045" x="2382838" y="3246438"/>
          <p14:tracePt t="9055" x="2446338" y="3217863"/>
          <p14:tracePt t="9059" x="2508250" y="3206750"/>
          <p14:tracePt t="9074" x="2554288" y="3194050"/>
          <p14:tracePt t="9078" x="2606675" y="3194050"/>
          <p14:tracePt t="9089" x="2640013" y="3194050"/>
          <p14:tracePt t="9091" x="2725738" y="3194050"/>
          <p14:tracePt t="9108" x="2778125" y="3194050"/>
          <p14:tracePt t="9115" x="2811463" y="3217863"/>
          <p14:tracePt t="9123" x="2863850" y="3235325"/>
          <p14:tracePt t="9131" x="2903538" y="3257550"/>
          <p14:tracePt t="9141" x="2925763" y="3292475"/>
          <p14:tracePt t="9147" x="2949575" y="3332163"/>
          <p14:tracePt t="9155" x="2960688" y="3378200"/>
          <p14:tracePt t="9162" x="2971800" y="3429000"/>
          <p14:tracePt t="9174" x="2971800" y="3463925"/>
          <p14:tracePt t="9178" x="2989263" y="3503613"/>
          <p14:tracePt t="9189" x="3000375" y="3536950"/>
          <p14:tracePt t="9194" x="3000375" y="3565525"/>
          <p14:tracePt t="9208" x="3000375" y="3600450"/>
          <p14:tracePt t="9213" x="3000375" y="3622675"/>
          <p14:tracePt t="9225" x="3000375" y="3651250"/>
          <p14:tracePt t="9226" x="3000375" y="3663950"/>
          <p14:tracePt t="9234" x="3000375" y="3675063"/>
          <p14:tracePt t="9242" x="3000375" y="3697288"/>
          <p14:tracePt t="9250" x="2989263" y="3708400"/>
          <p14:tracePt t="9637" x="2971800" y="3708400"/>
          <p14:tracePt t="9645" x="2960688" y="3708400"/>
          <p14:tracePt t="9653" x="2949575" y="3708400"/>
          <p14:tracePt t="9661" x="2936875" y="3708400"/>
          <p14:tracePt t="9670" x="2925763" y="3708400"/>
          <p14:tracePt t="9677" x="2914650" y="3708400"/>
          <p14:tracePt t="9685" x="2903538" y="3708400"/>
          <p14:tracePt t="9693" x="2874963" y="3708400"/>
          <p14:tracePt t="9701" x="2863850" y="3708400"/>
          <p14:tracePt t="9709" x="2851150" y="3725863"/>
          <p14:tracePt t="9716" x="2828925" y="3725863"/>
          <p14:tracePt t="9725" x="2800350" y="3725863"/>
          <p14:tracePt t="9732" x="2789238" y="3736975"/>
          <p14:tracePt t="9740" x="2754313" y="3736975"/>
          <p14:tracePt t="9749" x="2725738" y="3749675"/>
          <p14:tracePt t="9756" x="2703513" y="3760788"/>
          <p14:tracePt t="9764" x="2679700" y="3771900"/>
          <p14:tracePt t="9775" x="2640013" y="3783013"/>
          <p14:tracePt t="9780" x="2606675" y="3811588"/>
          <p14:tracePt t="9789" x="2593975" y="3822700"/>
          <p14:tracePt t="9796" x="2554288" y="3835400"/>
          <p14:tracePt t="9808" x="2532063" y="3846513"/>
          <p14:tracePt t="9812" x="2508250" y="3857625"/>
          <p14:tracePt t="9822" x="2479675" y="3868738"/>
          <p14:tracePt t="9827" x="2468563" y="3886200"/>
          <p14:tracePt t="9841" x="2457450" y="3897313"/>
          <p14:tracePt t="9844" x="2446338" y="3897313"/>
          <p14:tracePt t="9855" x="2435225" y="3908425"/>
          <p14:tracePt t="9859" x="2422525" y="3908425"/>
          <p14:tracePt t="9875" x="2411413" y="3908425"/>
          <p14:tracePt t="9922" x="2422525" y="3908425"/>
          <p14:tracePt t="9930" x="2446338" y="3897313"/>
          <p14:tracePt t="9939" x="2479675" y="3868738"/>
          <p14:tracePt t="9946" x="2532063" y="3857625"/>
          <p14:tracePt t="9957" x="2593975" y="3846513"/>
          <p14:tracePt t="9962" x="2668588" y="3822700"/>
          <p14:tracePt t="9970" x="2754313" y="3822700"/>
          <p14:tracePt t="9978" x="2840038" y="3811588"/>
          <p14:tracePt t="9990" x="2936875" y="3811588"/>
          <p14:tracePt t="9994" x="3022600" y="3811588"/>
          <p14:tracePt t="10001" x="3121025" y="3811588"/>
          <p14:tracePt t="10009" x="3235325" y="3811588"/>
          <p14:tracePt t="10018" x="3303588" y="3822700"/>
          <p14:tracePt t="10025" x="3406775" y="3857625"/>
          <p14:tracePt t="10033" x="3492500" y="3921125"/>
          <p14:tracePt t="10041" x="3565525" y="3971925"/>
          <p14:tracePt t="10049" x="3640138" y="4017963"/>
          <p14:tracePt t="10057" x="3697288" y="4068763"/>
          <p14:tracePt t="10065" x="3725863" y="4092575"/>
          <p14:tracePt t="10074" x="3749675" y="4114800"/>
          <p14:tracePt t="10081" x="3783013" y="4143375"/>
          <p14:tracePt t="10279" x="3783013" y="4165600"/>
          <p14:tracePt t="10291" x="3811588" y="4200525"/>
          <p14:tracePt t="10294" x="3835400" y="4229100"/>
          <p14:tracePt t="10302" x="3857625" y="4251325"/>
          <p14:tracePt t="10310" x="3897313" y="4275138"/>
          <p14:tracePt t="10318" x="3921125" y="4292600"/>
          <p14:tracePt t="10326" x="3954463" y="4314825"/>
          <p14:tracePt t="10334" x="3994150" y="4325938"/>
          <p14:tracePt t="10342" x="4029075" y="4337050"/>
          <p14:tracePt t="10350" x="4103688" y="4378325"/>
          <p14:tracePt t="10358" x="4154488" y="4389438"/>
          <p14:tracePt t="10366" x="4178300" y="4400550"/>
          <p14:tracePt t="10373" x="4229100" y="4422775"/>
          <p14:tracePt t="10381" x="4264025" y="4422775"/>
          <p14:tracePt t="10391" x="4292600" y="4435475"/>
          <p14:tracePt t="10397" x="4325938" y="4435475"/>
          <p14:tracePt t="10706" x="4337050" y="4435475"/>
          <p14:tracePt t="10714" x="4337050" y="4422775"/>
          <p14:tracePt t="10724" x="4349750" y="4422775"/>
          <p14:tracePt t="10729" x="4360863" y="4422775"/>
          <p14:tracePt t="10739" x="4360863" y="4411663"/>
          <p14:tracePt t="10745" x="4378325" y="4411663"/>
          <p14:tracePt t="10777" x="4389438" y="4411663"/>
          <p14:tracePt t="10872" x="4400550" y="4411663"/>
          <p14:tracePt t="11157" x="4411663" y="4422775"/>
          <p14:tracePt t="11165" x="4422775" y="4422775"/>
          <p14:tracePt t="11173" x="4464050" y="4435475"/>
          <p14:tracePt t="11181" x="4486275" y="4446588"/>
          <p14:tracePt t="11191" x="4521200" y="4464050"/>
          <p14:tracePt t="11197" x="4583113" y="4475163"/>
          <p14:tracePt t="11205" x="4622800" y="4486275"/>
          <p14:tracePt t="11212" x="4668838" y="4486275"/>
          <p14:tracePt t="11224" x="4721225" y="4486275"/>
          <p14:tracePt t="11228" x="4783138" y="4486275"/>
          <p14:tracePt t="11236" x="4818063" y="4486275"/>
          <p14:tracePt t="11244" x="4868863" y="4486275"/>
          <p14:tracePt t="11252" x="4926013" y="4475163"/>
          <p14:tracePt t="11260" x="4978400" y="4446588"/>
          <p14:tracePt t="11268" x="5011738" y="4422775"/>
          <p14:tracePt t="11276" x="5064125" y="4389438"/>
          <p14:tracePt t="11283" x="5097463" y="4349750"/>
          <p14:tracePt t="11584" x="5114925" y="4349750"/>
          <p14:tracePt t="11592" x="5137150" y="4349750"/>
          <p14:tracePt t="11600" x="5160963" y="4349750"/>
          <p14:tracePt t="11608" x="5172075" y="4349750"/>
          <p14:tracePt t="11616" x="5200650" y="4349750"/>
          <p14:tracePt t="11625" x="5211763" y="4349750"/>
          <p14:tracePt t="11632" x="5235575" y="4337050"/>
          <p14:tracePt t="11648" x="5246688" y="4337050"/>
          <p14:tracePt t="11658" x="5257800" y="4337050"/>
          <p14:tracePt t="11663" x="5275263" y="4337050"/>
          <p14:tracePt t="11679" x="5286375" y="4325938"/>
          <p14:tracePt t="11691" x="5297488" y="4325938"/>
          <p14:tracePt t="11703" x="5297488" y="4314825"/>
          <p14:tracePt t="11711" x="5308600" y="4314825"/>
          <p14:tracePt t="11727" x="5321300" y="4303713"/>
          <p14:tracePt t="11735" x="5321300" y="4292600"/>
          <p14:tracePt t="11743" x="5332413" y="4275138"/>
          <p14:tracePt t="11751" x="5332413" y="4264025"/>
          <p14:tracePt t="11759" x="5343525" y="4240213"/>
          <p14:tracePt t="11766" x="5343525" y="4229100"/>
          <p14:tracePt t="11774" x="5360988" y="4200525"/>
          <p14:tracePt t="11782" x="5360988" y="4189413"/>
          <p14:tracePt t="11792" x="5372100" y="4178300"/>
          <p14:tracePt t="11798" x="5372100" y="4154488"/>
          <p14:tracePt t="11806" x="5372100" y="4143375"/>
          <p14:tracePt t="11814" x="5383213" y="4132263"/>
          <p14:tracePt t="11825" x="5383213" y="4114800"/>
          <p14:tracePt t="11830" x="5394325" y="4103688"/>
          <p14:tracePt t="11839" x="5394325" y="4092575"/>
          <p14:tracePt t="11845" x="5394325" y="4079875"/>
          <p14:tracePt t="11853" x="5407025" y="4079875"/>
          <p14:tracePt t="11862" x="5407025" y="4068763"/>
          <p14:tracePt t="11869" x="5418138" y="4057650"/>
          <p14:tracePt t="11885" x="5435600" y="4046538"/>
          <p14:tracePt t="11894" x="5435600" y="4029075"/>
          <p14:tracePt t="11901" x="5446713" y="4029075"/>
          <p14:tracePt t="11909" x="5446713" y="4017963"/>
          <p14:tracePt t="11917" x="5457825" y="4006850"/>
          <p14:tracePt t="11925" x="5457825" y="3994150"/>
          <p14:tracePt t="11933" x="5468938" y="3994150"/>
          <p14:tracePt t="11942" x="5468938" y="3983038"/>
          <p14:tracePt t="11948" x="5480050" y="3971925"/>
          <p14:tracePt t="11957" x="5480050" y="3954463"/>
          <p14:tracePt t="11964" x="5480050" y="3943350"/>
          <p14:tracePt t="11975" x="5492750" y="3932238"/>
          <p14:tracePt t="11996" x="5492750" y="3921125"/>
          <p14:tracePt t="12020" x="5480050" y="3921125"/>
          <p14:tracePt t="12027" x="5468938" y="3932238"/>
          <p14:tracePt t="12035" x="5446713" y="3943350"/>
          <p14:tracePt t="12043" x="5418138" y="3971925"/>
          <p14:tracePt t="12051" x="5394325" y="3994150"/>
          <p14:tracePt t="12060" x="5372100" y="4029075"/>
          <p14:tracePt t="12067" x="5343525" y="4068763"/>
          <p14:tracePt t="12075" x="5332413" y="4092575"/>
          <p14:tracePt t="12083" x="5321300" y="4114800"/>
          <p14:tracePt t="12092" x="5297488" y="4154488"/>
          <p14:tracePt t="12099" x="5286375" y="4178300"/>
          <p14:tracePt t="12107" x="5275263" y="4189413"/>
          <p14:tracePt t="12114" x="5257800" y="4217988"/>
          <p14:tracePt t="12125" x="5257800" y="4229100"/>
          <p14:tracePt t="12130" x="5246688" y="4240213"/>
          <p14:tracePt t="12140" x="5246688" y="4251325"/>
          <p14:tracePt t="12159" x="5246688" y="4264025"/>
          <p14:tracePt t="12162" x="5235575" y="4264025"/>
          <p14:tracePt t="12178" x="5222875" y="4275138"/>
          <p14:tracePt t="12189" x="5222875" y="4292600"/>
          <p14:tracePt t="12193" x="5211763" y="4314825"/>
          <p14:tracePt t="12209" x="5200650" y="4325938"/>
          <p14:tracePt t="12211" x="5189538" y="4349750"/>
          <p14:tracePt t="12223" x="5172075" y="4360863"/>
          <p14:tracePt t="12225" x="5149850" y="4378325"/>
          <p14:tracePt t="12242" x="5114925" y="4411663"/>
          <p14:tracePt t="12249" x="5086350" y="4422775"/>
          <p14:tracePt t="12257" x="5075238" y="4435475"/>
          <p14:tracePt t="12265" x="5051425" y="4446588"/>
          <p14:tracePt t="12275" x="5011738" y="4464050"/>
          <p14:tracePt t="12281" x="5000625" y="4464050"/>
          <p14:tracePt t="12290" x="4965700" y="4475163"/>
          <p14:tracePt t="12297" x="4943475" y="4486275"/>
          <p14:tracePt t="12309" x="4914900" y="4486275"/>
          <p14:tracePt t="12313" x="4892675" y="4497388"/>
          <p14:tracePt t="12323" x="4868863" y="4508500"/>
          <p14:tracePt t="12328" x="4851400" y="4521200"/>
          <p14:tracePt t="12342" x="4829175" y="4537075"/>
          <p14:tracePt t="12345" x="4818063" y="4549775"/>
          <p14:tracePt t="12356" x="4794250" y="4560888"/>
          <p14:tracePt t="12360" x="4783138" y="4572000"/>
          <p14:tracePt t="12375" x="4765675" y="4572000"/>
          <p14:tracePt t="12377" x="4754563" y="4572000"/>
          <p14:tracePt t="12392" x="4743450" y="4583113"/>
          <p14:tracePt t="12424" x="4754563" y="4583113"/>
          <p14:tracePt t="12431" x="4783138" y="4583113"/>
          <p14:tracePt t="12440" x="4818063" y="4583113"/>
          <p14:tracePt t="12447" x="4868863" y="4583113"/>
          <p14:tracePt t="12459" x="4926013" y="4583113"/>
          <p14:tracePt t="12463" x="5011738" y="4572000"/>
          <p14:tracePt t="12473" x="5086350" y="4560888"/>
          <p14:tracePt t="12479" x="5257800" y="4537075"/>
          <p14:tracePt t="12492" x="5372100" y="4508500"/>
          <p14:tracePt t="12495" x="5492750" y="4486275"/>
          <p14:tracePt t="12506" x="5554663" y="4475163"/>
          <p14:tracePt t="12510" x="5692775" y="4446588"/>
          <p14:tracePt t="12525" x="5811838" y="4422775"/>
          <p14:tracePt t="12527" x="5926138" y="4400550"/>
          <p14:tracePt t="12540" x="6035675" y="4389438"/>
          <p14:tracePt t="12542" x="6132513" y="4360863"/>
          <p14:tracePt t="12559" x="6240463" y="4337050"/>
          <p14:tracePt t="12566" x="6303963" y="4325938"/>
          <p14:tracePt t="12574" x="6354763" y="4314825"/>
          <p14:tracePt t="12581" x="6378575" y="4292600"/>
          <p14:tracePt t="12592" x="6400800" y="4292600"/>
          <p14:tracePt t="12597" x="6418263" y="4275138"/>
          <p14:tracePt t="12606" x="6429375" y="4264025"/>
          <p14:tracePt t="12613" x="6429375" y="4251325"/>
          <p14:tracePt t="12625" x="6440488" y="4240213"/>
          <p14:tracePt t="12637" x="6440488" y="4229100"/>
          <p14:tracePt t="12653" x="6429375" y="4217988"/>
          <p14:tracePt t="12661" x="6418263" y="4217988"/>
          <p14:tracePt t="12669" x="6400800" y="4200525"/>
          <p14:tracePt t="12677" x="6389688" y="4200525"/>
          <p14:tracePt t="12684" x="6378575" y="4189413"/>
          <p14:tracePt t="12694" x="6365875" y="4189413"/>
          <p14:tracePt t="12701" x="6343650" y="4189413"/>
          <p14:tracePt t="12708" x="6332538" y="4189413"/>
          <p14:tracePt t="12716" x="6303963" y="4189413"/>
          <p14:tracePt t="12726" x="6269038" y="4189413"/>
          <p14:tracePt t="12732" x="6257925" y="4189413"/>
          <p14:tracePt t="12740" x="6218238" y="4189413"/>
          <p14:tracePt t="12748" x="6172200" y="4189413"/>
          <p14:tracePt t="12759" x="6143625" y="4189413"/>
          <p14:tracePt t="12764" x="6097588" y="4189413"/>
          <p14:tracePt t="12773" x="6057900" y="4189413"/>
          <p14:tracePt t="12780" x="6011863" y="4189413"/>
          <p14:tracePt t="12792" x="5961063" y="4178300"/>
          <p14:tracePt t="12796" x="5908675" y="4165600"/>
          <p14:tracePt t="12806" x="5864225" y="4132263"/>
          <p14:tracePt t="12811" x="5800725" y="4092575"/>
          <p14:tracePt t="12825" x="5749925" y="4057650"/>
          <p14:tracePt t="12828" x="5726113" y="4029075"/>
          <p14:tracePt t="12840" x="5692775" y="3994150"/>
          <p14:tracePt t="12843" x="5651500" y="3971925"/>
          <p14:tracePt t="12859" x="5618163" y="3943350"/>
          <p14:tracePt t="12860" x="5589588" y="3921125"/>
          <p14:tracePt t="12867" x="5578475" y="3908425"/>
          <p14:tracePt t="12874" x="5578475" y="3897313"/>
          <p14:tracePt t="12882" x="5565775" y="3897313"/>
          <p14:tracePt t="12892" x="5565775" y="3886200"/>
          <p14:tracePt t="12930" x="5589588" y="3886200"/>
          <p14:tracePt t="12939" x="5618163" y="3886200"/>
          <p14:tracePt t="12946" x="5640388" y="3886200"/>
          <p14:tracePt t="12954" x="5680075" y="3886200"/>
          <p14:tracePt t="15234" x="5680075" y="3868738"/>
          <p14:tracePt t="15242" x="5664200" y="3857625"/>
          <p14:tracePt t="15250" x="5629275" y="3835400"/>
          <p14:tracePt t="15258" x="5607050" y="3822700"/>
          <p14:tracePt t="15266" x="5565775" y="3800475"/>
          <p14:tracePt t="15275" x="5532438" y="3783013"/>
          <p14:tracePt t="15282" x="5492750" y="3771900"/>
          <p14:tracePt t="15289" x="5457825" y="3760788"/>
          <p14:tracePt t="15297" x="5394325" y="3736975"/>
          <p14:tracePt t="15309" x="5343525" y="3725863"/>
          <p14:tracePt t="15313" x="5297488" y="3697288"/>
          <p14:tracePt t="15322" x="5257800" y="3697288"/>
          <p14:tracePt t="15329" x="5222875" y="3686175"/>
          <p14:tracePt t="15337" x="5189538" y="3675063"/>
          <p14:tracePt t="15345" x="5149850" y="3663950"/>
          <p14:tracePt t="15353" x="5137150" y="3663950"/>
          <p14:tracePt t="15361" x="5126038" y="3651250"/>
          <p14:tracePt t="15369" x="5114925" y="3651250"/>
          <p14:tracePt t="15384" x="5114925" y="3640138"/>
          <p14:tracePt t="15400" x="5126038" y="3640138"/>
          <p14:tracePt t="15409" x="5149850" y="3640138"/>
          <p14:tracePt t="15416" x="5200650" y="3640138"/>
          <p14:tracePt t="15425" x="5297488" y="3640138"/>
          <p14:tracePt t="15432" x="5372100" y="3640138"/>
          <p14:tracePt t="15441" x="5480050" y="3640138"/>
          <p14:tracePt t="15448" x="5607050" y="3640138"/>
          <p14:tracePt t="15459" x="5737225" y="3622675"/>
          <p14:tracePt t="15464" x="5851525" y="3589338"/>
          <p14:tracePt t="15472" x="5908675" y="3578225"/>
          <p14:tracePt t="15480" x="5994400" y="3525838"/>
          <p14:tracePt t="15491" x="6057900" y="3463925"/>
          <p14:tracePt t="15495" x="6097588" y="3417888"/>
          <p14:tracePt t="15503" x="6121400" y="3378200"/>
          <p14:tracePt t="15598" x="6121400" y="3394075"/>
          <p14:tracePt t="15606" x="6121400" y="3429000"/>
          <p14:tracePt t="15614" x="6121400" y="3479800"/>
          <p14:tracePt t="15623" x="6143625" y="3525838"/>
          <p14:tracePt t="15630" x="6172200" y="3565525"/>
          <p14:tracePt t="15642" x="6207125" y="3611563"/>
          <p14:tracePt t="15646" x="6240463" y="3651250"/>
          <p14:tracePt t="15654" x="6257925" y="3675063"/>
          <p14:tracePt t="15661" x="6280150" y="3697288"/>
          <p14:tracePt t="15669" x="6303963" y="3736975"/>
          <p14:tracePt t="15677" x="6343650" y="3800475"/>
          <p14:tracePt t="15685" x="6343650" y="3811588"/>
          <p14:tracePt t="15693" x="6343650" y="3835400"/>
          <p14:tracePt t="15701" x="6315075" y="3857625"/>
          <p14:tracePt t="15709" x="6257925" y="3886200"/>
          <p14:tracePt t="15717" x="6154738" y="3908425"/>
          <p14:tracePt t="15725" x="6035675" y="3932238"/>
          <p14:tracePt t="15733" x="5897563" y="3954463"/>
          <p14:tracePt t="15742" x="5778500" y="3983038"/>
          <p14:tracePt t="15748" x="5629275" y="4017963"/>
          <p14:tracePt t="15758" x="5457825" y="4068763"/>
          <p14:tracePt t="15765" x="5308600" y="4114800"/>
          <p14:tracePt t="15775" x="5160963" y="4165600"/>
          <p14:tracePt t="15780" x="5086350" y="4200525"/>
          <p14:tracePt t="15791" x="4965700" y="4251325"/>
          <p14:tracePt t="15796" x="4879975" y="4292600"/>
          <p14:tracePt t="15809" x="4840288" y="4303713"/>
          <p14:tracePt t="15812" x="4783138" y="4325938"/>
          <p14:tracePt t="15825" x="4743450" y="4337050"/>
          <p14:tracePt t="15828" x="4708525" y="4349750"/>
          <p14:tracePt t="15978" x="4657725" y="4349750"/>
          <p14:tracePt t="15986" x="4594225" y="4349750"/>
          <p14:tracePt t="15994" x="4521200" y="4349750"/>
          <p14:tracePt t="16002" x="4435475" y="4349750"/>
          <p14:tracePt t="16010" x="4349750" y="4349750"/>
          <p14:tracePt t="16017" x="4178300" y="4349750"/>
          <p14:tracePt t="16026" x="3994150" y="4337050"/>
          <p14:tracePt t="16034" x="3811588" y="4325938"/>
          <p14:tracePt t="16043" x="3611563" y="4325938"/>
          <p14:tracePt t="16049" x="3451225" y="4325938"/>
          <p14:tracePt t="16058" x="3378200" y="4325938"/>
          <p14:tracePt t="16065" x="3246438" y="4325938"/>
          <p14:tracePt t="16077" x="3160713" y="4325938"/>
          <p14:tracePt t="16081" x="3121025" y="4325938"/>
          <p14:tracePt t="16092" x="3046413" y="4337050"/>
          <p14:tracePt t="16097" x="3000375" y="4337050"/>
          <p14:tracePt t="16109" x="2960688" y="4349750"/>
          <p14:tracePt t="16113" x="2936875" y="4349750"/>
          <p14:tracePt t="16129" x="2925763" y="4349750"/>
          <p14:tracePt t="16302" x="2886075" y="4349750"/>
          <p14:tracePt t="16311" x="2863850" y="4349750"/>
          <p14:tracePt t="16318" x="2840038" y="4349750"/>
          <p14:tracePt t="16326" x="2811463" y="4349750"/>
          <p14:tracePt t="16334" x="2789238" y="4349750"/>
          <p14:tracePt t="16342" x="2765425" y="4360863"/>
          <p14:tracePt t="16350" x="2743200" y="4378325"/>
          <p14:tracePt t="16359" x="2714625" y="4389438"/>
          <p14:tracePt t="16366" x="2692400" y="4389438"/>
          <p14:tracePt t="16374" x="2668588" y="4400550"/>
          <p14:tracePt t="16382" x="2628900" y="4411663"/>
          <p14:tracePt t="16392" x="2606675" y="4411663"/>
          <p14:tracePt t="16398" x="2565400" y="4411663"/>
          <p14:tracePt t="16406" x="2554288" y="4411663"/>
          <p14:tracePt t="16414" x="2532063" y="4422775"/>
          <p14:tracePt t="16603" x="2508250" y="4411663"/>
          <p14:tracePt t="16611" x="2468563" y="4378325"/>
          <p14:tracePt t="16619" x="2435225" y="4325938"/>
          <p14:tracePt t="16627" x="2360613" y="4251325"/>
          <p14:tracePt t="16635" x="2286000" y="4165600"/>
          <p14:tracePt t="16643" x="2251075" y="4103688"/>
          <p14:tracePt t="16651" x="2222500" y="4068763"/>
          <p14:tracePt t="16659" x="2178050" y="4006850"/>
          <p14:tracePt t="16667" x="2136775" y="3954463"/>
          <p14:tracePt t="16676" x="2114550" y="3921125"/>
          <p14:tracePt t="16682" x="2074863" y="3897313"/>
          <p14:tracePt t="16690" x="2063750" y="3886200"/>
          <p14:tracePt t="16698" x="2051050" y="3868738"/>
          <p14:tracePt t="16707" x="2039938" y="3857625"/>
          <p14:tracePt t="16714" x="2028825" y="3857625"/>
          <p14:tracePt t="16726" x="2028825" y="3846513"/>
          <p14:tracePt t="16730" x="2017713" y="3835400"/>
          <p14:tracePt t="16757" x="2006600" y="3822700"/>
          <p14:tracePt t="16770" x="2006600" y="3811588"/>
          <p14:tracePt t="16793" x="2006600" y="3800475"/>
          <p14:tracePt t="16841" x="2006600" y="3783013"/>
          <p14:tracePt t="16880" x="2006600" y="3771900"/>
          <p14:tracePt t="16928" x="2017713" y="3783013"/>
          <p14:tracePt t="16951" x="2028825" y="3800475"/>
          <p14:tracePt t="16960" x="2039938" y="3811588"/>
          <p14:tracePt t="16969" x="2051050" y="3822700"/>
          <p14:tracePt t="16976" x="2063750" y="3822700"/>
          <p14:tracePt t="16983" x="2063750" y="3835400"/>
          <p14:tracePt t="16991" x="2074863" y="3846513"/>
          <p14:tracePt t="16999" x="2092325" y="3857625"/>
          <p14:tracePt t="17008" x="2103438" y="3868738"/>
          <p14:tracePt t="17015" x="2103438" y="3886200"/>
          <p14:tracePt t="17023" x="2114550" y="3886200"/>
          <p14:tracePt t="17031" x="2114550" y="3897313"/>
          <p14:tracePt t="17041" x="2125663" y="3897313"/>
          <p14:tracePt t="17055" x="2125663" y="3908425"/>
          <p14:tracePt t="17070" x="2125663" y="3921125"/>
          <p14:tracePt t="17078" x="2125663" y="3932238"/>
          <p14:tracePt t="17086" x="2125663" y="3943350"/>
          <p14:tracePt t="17094" x="2125663" y="3954463"/>
          <p14:tracePt t="17110" x="2125663" y="3971925"/>
          <p14:tracePt t="17118" x="2114550" y="3983038"/>
          <p14:tracePt t="17126" x="2114550" y="3994150"/>
          <p14:tracePt t="17134" x="2103438" y="3994150"/>
          <p14:tracePt t="17149" x="2103438" y="4006850"/>
          <p14:tracePt t="17157" x="2092325" y="4006850"/>
          <p14:tracePt t="17189" x="2074863" y="4006850"/>
          <p14:tracePt t="17208" x="2063750" y="4006850"/>
          <p14:tracePt t="17213" x="2051050" y="4006850"/>
          <p14:tracePt t="17222" x="2028825" y="4006850"/>
          <p14:tracePt t="17228" x="2017713" y="4006850"/>
          <p14:tracePt t="17240" x="1989138" y="4006850"/>
          <p14:tracePt t="17245" x="1965325" y="4006850"/>
          <p14:tracePt t="17252" x="1954213" y="4006850"/>
          <p14:tracePt t="17261" x="1931988" y="4006850"/>
          <p14:tracePt t="17268" x="1914525" y="4006850"/>
          <p14:tracePt t="17276" x="1892300" y="3994150"/>
          <p14:tracePt t="17284" x="1879600" y="3994150"/>
          <p14:tracePt t="17293" x="1868488" y="3983038"/>
          <p14:tracePt t="17300" x="1857375" y="3971925"/>
          <p14:tracePt t="17310" x="1857375" y="3954463"/>
          <p14:tracePt t="17316" x="1846263" y="3954463"/>
          <p14:tracePt t="17326" x="1846263" y="3943350"/>
          <p14:tracePt t="17347" x="1846263" y="3932238"/>
          <p14:tracePt t="17371" x="1857375" y="3921125"/>
          <p14:tracePt t="17379" x="1868488" y="3921125"/>
          <p14:tracePt t="17387" x="1868488" y="3908425"/>
          <p14:tracePt t="17395" x="1892300" y="3897313"/>
          <p14:tracePt t="17403" x="1903413" y="3897313"/>
          <p14:tracePt t="17411" x="1931988" y="3886200"/>
          <p14:tracePt t="17419" x="1943100" y="3886200"/>
          <p14:tracePt t="17427" x="1965325" y="3868738"/>
          <p14:tracePt t="17434" x="1978025" y="3868738"/>
          <p14:tracePt t="17443" x="2006600" y="3868738"/>
          <p14:tracePt t="17450" x="2017713" y="3868738"/>
          <p14:tracePt t="17460" x="2028825" y="3868738"/>
          <p14:tracePt t="17466" x="2051050" y="3868738"/>
          <p14:tracePt t="17476" x="2063750" y="3868738"/>
          <p14:tracePt t="17482" x="2074863" y="3868738"/>
          <p14:tracePt t="17498" x="2092325" y="3897313"/>
          <p14:tracePt t="17511" x="2103438" y="3908425"/>
          <p14:tracePt t="17514" x="2103438" y="3921125"/>
          <p14:tracePt t="17527" x="2103438" y="3943350"/>
          <p14:tracePt t="17529" x="2114550" y="3954463"/>
          <p14:tracePt t="17543" x="2114550" y="3983038"/>
          <p14:tracePt t="17545" x="2114550" y="3994150"/>
          <p14:tracePt t="17560" x="2114550" y="4029075"/>
          <p14:tracePt t="17577" x="2092325" y="4057650"/>
          <p14:tracePt t="17577" x="2063750" y="4068763"/>
          <p14:tracePt t="17585" x="2039938" y="4068763"/>
          <p14:tracePt t="17593" x="2006600" y="4079875"/>
          <p14:tracePt t="17600" x="1978025" y="4079875"/>
          <p14:tracePt t="17610" x="1943100" y="4092575"/>
          <p14:tracePt t="17617" x="1914525" y="4092575"/>
          <p14:tracePt t="17626" x="1892300" y="4092575"/>
          <p14:tracePt t="17632" x="1868488" y="4092575"/>
          <p14:tracePt t="17643" x="1846263" y="4092575"/>
          <p14:tracePt t="17648" x="1817688" y="4092575"/>
          <p14:tracePt t="17660" x="1806575" y="4079875"/>
          <p14:tracePt t="17664" x="1793875" y="4068763"/>
          <p14:tracePt t="17678" x="1782763" y="4057650"/>
          <p14:tracePt t="17680" x="1771650" y="4057650"/>
          <p14:tracePt t="17693" x="1771650" y="4046538"/>
          <p14:tracePt t="17696" x="1771650" y="4029075"/>
          <p14:tracePt t="17710" x="1771650" y="4017963"/>
          <p14:tracePt t="17728" x="1771650" y="4006850"/>
          <p14:tracePt t="17996" x="1782763" y="3994150"/>
          <p14:tracePt t="18005" x="1806575" y="3954463"/>
          <p14:tracePt t="18012" x="1846263" y="3921125"/>
          <p14:tracePt t="18020" x="1892300" y="3886200"/>
          <p14:tracePt t="18028" x="1954213" y="3811588"/>
          <p14:tracePt t="18036" x="2028825" y="3736975"/>
          <p14:tracePt t="18044" x="2092325" y="3675063"/>
          <p14:tracePt t="18052" x="2160588" y="3611563"/>
          <p14:tracePt t="18060" x="2251075" y="3565525"/>
          <p14:tracePt t="18068" x="2320925" y="3503613"/>
          <p14:tracePt t="18077" x="2393950" y="3463925"/>
          <p14:tracePt t="18083" x="2457450" y="3440113"/>
          <p14:tracePt t="18093" x="2520950" y="3417888"/>
          <p14:tracePt t="18099" x="2582863" y="3417888"/>
          <p14:tracePt t="18110" x="2628900" y="3406775"/>
          <p14:tracePt t="18115" x="2692400" y="3406775"/>
          <p14:tracePt t="18127" x="2754313" y="3406775"/>
          <p14:tracePt t="18131" x="2800350" y="3406775"/>
          <p14:tracePt t="18144" x="2851150" y="3417888"/>
          <p14:tracePt t="18147" x="2914650" y="3440113"/>
          <p14:tracePt t="18160" x="2971800" y="3479800"/>
          <p14:tracePt t="18162" x="3035300" y="3514725"/>
          <p14:tracePt t="18177" x="3108325" y="3578225"/>
          <p14:tracePt t="18179" x="3217863" y="3675063"/>
          <p14:tracePt t="18194" x="3257550" y="3708400"/>
          <p14:tracePt t="18194" x="3343275" y="3783013"/>
          <p14:tracePt t="18202" x="3417888" y="3846513"/>
          <p14:tracePt t="18211" x="3492500" y="3908425"/>
          <p14:tracePt t="18218" x="3554413" y="3971925"/>
          <p14:tracePt t="18227" x="3611563" y="4029075"/>
          <p14:tracePt t="18234" x="3675063" y="4079875"/>
          <p14:tracePt t="18244" x="3708400" y="4132263"/>
          <p14:tracePt t="18250" x="3749675" y="4189413"/>
          <p14:tracePt t="18261" x="3783013" y="4251325"/>
          <p14:tracePt t="18265" x="3811588" y="4314825"/>
          <p14:tracePt t="18277" x="3822700" y="4378325"/>
          <p14:tracePt t="18281" x="3835400" y="4435475"/>
          <p14:tracePt t="18294" x="3846513" y="4508500"/>
          <p14:tracePt t="18297" x="3846513" y="4572000"/>
          <p14:tracePt t="18311" x="3846513" y="4635500"/>
          <p14:tracePt t="18328" x="3783013" y="4765675"/>
          <p14:tracePt t="18331" x="3708400" y="4868863"/>
          <p14:tracePt t="18344" x="3640138" y="4926013"/>
          <p14:tracePt t="18346" x="3578225" y="4954588"/>
          <p14:tracePt t="18361" x="3492500" y="5000625"/>
          <p14:tracePt t="18361" x="3406775" y="5040313"/>
          <p14:tracePt t="18369" x="3292475" y="5075238"/>
          <p14:tracePt t="18377" x="3206750" y="5097463"/>
          <p14:tracePt t="18384" x="3097213" y="5126038"/>
          <p14:tracePt t="18394" x="2989263" y="5149850"/>
          <p14:tracePt t="18400" x="2903538" y="5172075"/>
          <p14:tracePt t="18411" x="2811463" y="5189538"/>
          <p14:tracePt t="18416" x="2725738" y="5200650"/>
          <p14:tracePt t="18427" x="2657475" y="5211763"/>
          <p14:tracePt t="18432" x="2582863" y="5211763"/>
          <p14:tracePt t="18444" x="2508250" y="5211763"/>
          <p14:tracePt t="18448" x="2457450" y="5211763"/>
          <p14:tracePt t="18460" x="2411413" y="5189538"/>
          <p14:tracePt t="18463" x="2360613" y="5160963"/>
          <p14:tracePt t="18477" x="2349500" y="5137150"/>
          <p14:tracePt t="18480" x="2320925" y="5114925"/>
          <p14:tracePt t="18494" x="2308225" y="5086350"/>
          <p14:tracePt t="18496" x="2297113" y="5064125"/>
          <p14:tracePt t="18511" x="2297113" y="5051425"/>
          <p14:tracePt t="18512" x="2297113" y="5040313"/>
          <p14:tracePt t="18519" x="2297113" y="5029200"/>
          <p14:tracePt t="18527" x="2297113" y="5011738"/>
          <p14:tracePt t="18534" x="2308225" y="5011738"/>
          <p14:tracePt t="18544" x="2320925" y="5000625"/>
          <p14:tracePt t="18550" x="2360613" y="4989513"/>
          <p14:tracePt t="18560" x="2371725" y="4989513"/>
          <p14:tracePt t="18566" x="2411413" y="4965700"/>
          <p14:tracePt t="18577" x="2422525" y="4954588"/>
          <p14:tracePt t="18594" x="2435225" y="4926013"/>
          <p14:tracePt t="18780" x="2457450" y="4926013"/>
          <p14:tracePt t="18789" x="2532063" y="4879975"/>
          <p14:tracePt t="18796" x="2617788" y="4818063"/>
          <p14:tracePt t="18806" x="2714625" y="4765675"/>
          <p14:tracePt t="18812" x="2828925" y="4708525"/>
          <p14:tracePt t="18820" x="2949575" y="4635500"/>
          <p14:tracePt t="18828" x="3217863" y="4508500"/>
          <p14:tracePt t="18835" x="3514725" y="4389438"/>
          <p14:tracePt t="18845" x="3822700" y="4292600"/>
          <p14:tracePt t="18851" x="4154488" y="4200525"/>
          <p14:tracePt t="18861" x="4486275" y="4143375"/>
          <p14:tracePt t="18867" x="4635500" y="4114800"/>
          <p14:tracePt t="18878" x="4914900" y="4079875"/>
          <p14:tracePt t="18883" x="5189538" y="4046538"/>
          <p14:tracePt t="18894" x="5275263" y="4029075"/>
          <p14:tracePt t="18899" x="5468938" y="4017963"/>
          <p14:tracePt t="18911" x="5618163" y="4006850"/>
          <p14:tracePt t="18915" x="5749925" y="3994150"/>
          <p14:tracePt t="18928" x="5789613" y="3994150"/>
          <p14:tracePt t="18930" x="5864225" y="3994150"/>
          <p14:tracePt t="18945" x="5908675" y="3983038"/>
          <p14:tracePt t="18947" x="5937250" y="3983038"/>
          <p14:tracePt t="18961" x="5961063" y="3983038"/>
          <p14:tracePt t="19112" x="5972175" y="3983038"/>
          <p14:tracePt t="19120" x="6022975" y="3983038"/>
          <p14:tracePt t="19128" x="6097588" y="3983038"/>
          <p14:tracePt t="19136" x="6154738" y="3983038"/>
          <p14:tracePt t="19144" x="6229350" y="3983038"/>
          <p14:tracePt t="19152" x="6292850" y="3983038"/>
          <p14:tracePt t="19161" x="6365875" y="3983038"/>
          <p14:tracePt t="19168" x="6418263" y="3983038"/>
          <p14:tracePt t="19176" x="6464300" y="3983038"/>
          <p14:tracePt t="19183" x="6503988" y="3983038"/>
          <p14:tracePt t="19191" x="6578600" y="3971925"/>
          <p14:tracePt t="19199" x="6646863" y="3943350"/>
          <p14:tracePt t="19208" x="6708775" y="3932238"/>
          <p14:tracePt t="19215" x="6761163" y="3908425"/>
          <p14:tracePt t="19223" x="6783388" y="3897313"/>
          <p14:tracePt t="19231" x="6835775" y="3868738"/>
          <p14:tracePt t="19242" x="6869113" y="3857625"/>
          <p14:tracePt t="19247" x="6892925" y="3846513"/>
          <p14:tracePt t="19256" x="6908800" y="3835400"/>
          <p14:tracePt t="19263" x="6921500" y="3822700"/>
          <p14:tracePt t="19275" x="6932613" y="3822700"/>
          <p14:tracePt t="19279" x="6943725" y="3811588"/>
          <p14:tracePt t="19311" x="6943725" y="3822700"/>
          <p14:tracePt t="19323" x="6943725" y="3857625"/>
          <p14:tracePt t="19328" x="6943725" y="3908425"/>
          <p14:tracePt t="19342" x="6908800" y="4006850"/>
          <p14:tracePt t="19342" x="6869113" y="4079875"/>
          <p14:tracePt t="19350" x="6807200" y="4189413"/>
          <p14:tracePt t="19358" x="6732588" y="4292600"/>
          <p14:tracePt t="19366" x="6646863" y="4400550"/>
          <p14:tracePt t="19377" x="6600825" y="4446588"/>
          <p14:tracePt t="19382" x="6515100" y="4549775"/>
          <p14:tracePt t="19395" x="6418263" y="4622800"/>
          <p14:tracePt t="19398" x="6332538" y="4679950"/>
          <p14:tracePt t="19411" x="6240463" y="4721225"/>
          <p14:tracePt t="19414" x="6218238" y="4732338"/>
          <p14:tracePt t="19428" x="6154738" y="4754563"/>
          <p14:tracePt t="19429" x="6108700" y="4754563"/>
          <p14:tracePt t="19437" x="6086475" y="4765675"/>
          <p14:tracePt t="19445" x="6057900" y="4765675"/>
          <p14:tracePt t="19453" x="6046788" y="4765675"/>
          <p14:tracePt t="19461" x="6035675" y="4765675"/>
          <p14:tracePt t="19477" x="6035675" y="4754563"/>
          <p14:tracePt t="19484" x="6035675" y="4743450"/>
          <p14:tracePt t="19500" x="6035675" y="4732338"/>
          <p14:tracePt t="19508" x="6046788" y="4732338"/>
          <p14:tracePt t="19516" x="6046788" y="4721225"/>
          <p14:tracePt t="19556" x="6035675" y="4721225"/>
          <p14:tracePt t="19564" x="6011863" y="4721225"/>
          <p14:tracePt t="19572" x="5983288" y="4721225"/>
          <p14:tracePt t="19579" x="5961063" y="4721225"/>
          <p14:tracePt t="19590" x="5926138" y="4721225"/>
          <p14:tracePt t="19595" x="5886450" y="4721225"/>
          <p14:tracePt t="19603" x="5851525" y="4732338"/>
          <p14:tracePt t="19611" x="5800725" y="4743450"/>
          <p14:tracePt t="19619" x="5749925" y="4754563"/>
          <p14:tracePt t="19628" x="5640388" y="4783138"/>
          <p14:tracePt t="19635" x="5554663" y="4806950"/>
          <p14:tracePt t="19647" x="5446713" y="4818063"/>
          <p14:tracePt t="19651" x="5297488" y="4829175"/>
          <p14:tracePt t="19662" x="5114925" y="4851400"/>
          <p14:tracePt t="19666" x="4903788" y="4879975"/>
          <p14:tracePt t="19678" x="4708525" y="4892675"/>
          <p14:tracePt t="19682" x="4497388" y="4926013"/>
          <p14:tracePt t="19695" x="4303713" y="4965700"/>
          <p14:tracePt t="19698" x="4132263" y="5011738"/>
          <p14:tracePt t="19712" x="4057650" y="5040313"/>
          <p14:tracePt t="19714" x="3921125" y="5086350"/>
          <p14:tracePt t="19728" x="3835400" y="5126038"/>
          <p14:tracePt t="19731" x="3800475" y="5149850"/>
          <p14:tracePt t="19745" x="3749675" y="5189538"/>
          <p14:tracePt t="19746" x="3708400" y="5200650"/>
          <p14:tracePt t="19928" x="3708400" y="5189538"/>
          <p14:tracePt t="19935" x="3640138" y="5137150"/>
          <p14:tracePt t="19943" x="3565525" y="5075238"/>
          <p14:tracePt t="19951" x="3463925" y="5011738"/>
          <p14:tracePt t="19960" x="3365500" y="4965700"/>
          <p14:tracePt t="19967" x="3171825" y="4879975"/>
          <p14:tracePt t="19975" x="3000375" y="4829175"/>
          <p14:tracePt t="19983" x="2765425" y="4794250"/>
          <p14:tracePt t="19991" x="2554288" y="4783138"/>
          <p14:tracePt t="19999" x="2336800" y="4783138"/>
          <p14:tracePt t="20007" x="2103438" y="4794250"/>
          <p14:tracePt t="20015" x="1892300" y="4851400"/>
          <p14:tracePt t="20025" x="1793875" y="4879975"/>
          <p14:tracePt t="20031" x="1635125" y="4914900"/>
          <p14:tracePt t="20039" x="1485900" y="4943475"/>
          <p14:tracePt t="20046" x="1354138" y="4965700"/>
          <p14:tracePt t="20058" x="1268413" y="4965700"/>
          <p14:tracePt t="20062" x="1193800" y="4965700"/>
          <p14:tracePt t="20072" x="1143000" y="4954588"/>
          <p14:tracePt t="20079" x="1108075" y="4926013"/>
          <p14:tracePt t="20091" x="1092200" y="4903788"/>
          <p14:tracePt t="20095" x="1068388" y="4879975"/>
          <p14:tracePt t="20106" x="1057275" y="4851400"/>
          <p14:tracePt t="20112" x="1046163" y="4818063"/>
          <p14:tracePt t="20125" x="1046163" y="4794250"/>
          <p14:tracePt t="20126" x="1035050" y="4783138"/>
          <p14:tracePt t="20133" x="1035050" y="4765675"/>
          <p14:tracePt t="20307" x="1035050" y="4754563"/>
          <p14:tracePt t="20315" x="1035050" y="4679950"/>
          <p14:tracePt t="20323" x="1035050" y="4594225"/>
          <p14:tracePt t="20331" x="1035050" y="4497388"/>
          <p14:tracePt t="20341" x="1035050" y="4400550"/>
          <p14:tracePt t="20347" x="1035050" y="4303713"/>
          <p14:tracePt t="20355" x="1035050" y="4229100"/>
          <p14:tracePt t="20363" x="1068388" y="4057650"/>
          <p14:tracePt t="20374" x="1108075" y="3994150"/>
          <p14:tracePt t="20379" x="1165225" y="3857625"/>
          <p14:tracePt t="20387" x="1228725" y="3736975"/>
          <p14:tracePt t="20396" x="1292225" y="3651250"/>
          <p14:tracePt t="20402" x="1354138" y="3565525"/>
          <p14:tracePt t="20411" x="1411288" y="3503613"/>
          <p14:tracePt t="20418" x="1463675" y="3440113"/>
          <p14:tracePt t="20426" x="1485900" y="3429000"/>
          <p14:tracePt t="20434" x="1549400" y="3378200"/>
          <p14:tracePt t="20442" x="1582738" y="3354388"/>
          <p14:tracePt t="20450" x="1635125" y="3354388"/>
          <p14:tracePt t="20458" x="1657350" y="3354388"/>
          <p14:tracePt t="20466" x="1697038" y="3354388"/>
          <p14:tracePt t="20474" x="1720850" y="3354388"/>
          <p14:tracePt t="20481" x="1760538" y="3354388"/>
          <p14:tracePt t="20493" x="1771650" y="3354388"/>
          <p14:tracePt t="20497" x="1782763" y="3354388"/>
          <p14:tracePt t="20506" x="1793875" y="3354388"/>
          <p14:tracePt t="20545" x="1771650" y="3365500"/>
          <p14:tracePt t="20553" x="1731963" y="3365500"/>
          <p14:tracePt t="20561" x="1708150" y="3378200"/>
          <p14:tracePt t="20743" x="1708150" y="3429000"/>
          <p14:tracePt t="20751" x="1782763" y="3503613"/>
          <p14:tracePt t="20759" x="1857375" y="3565525"/>
          <p14:tracePt t="20766" x="1954213" y="3640138"/>
          <p14:tracePt t="20775" x="2063750" y="3708400"/>
          <p14:tracePt t="20782" x="2160588" y="3783013"/>
          <p14:tracePt t="20790" x="2263775" y="3835400"/>
          <p14:tracePt t="20798" x="2360613" y="3886200"/>
          <p14:tracePt t="20808" x="2435225" y="3908425"/>
          <p14:tracePt t="20814" x="2508250" y="3932238"/>
          <p14:tracePt t="20822" x="2628900" y="3971925"/>
          <p14:tracePt t="20830" x="2725738" y="3994150"/>
          <p14:tracePt t="20841" x="2765425" y="4006850"/>
          <p14:tracePt t="20846" x="2828925" y="4006850"/>
          <p14:tracePt t="20854" x="2886075" y="4006850"/>
          <p14:tracePt t="20863" x="2914650" y="4006850"/>
          <p14:tracePt t="20870" x="2936875" y="4006850"/>
          <p14:tracePt t="20877" x="2936875" y="3983038"/>
          <p14:tracePt t="20885" x="2936875" y="3932238"/>
          <p14:tracePt t="20893" x="2936875" y="3908425"/>
          <p14:tracePt t="21051" x="2925763" y="3908425"/>
          <p14:tracePt t="21059" x="2903538" y="3932238"/>
          <p14:tracePt t="21067" x="2886075" y="3943350"/>
          <p14:tracePt t="21075" x="2863850" y="3954463"/>
          <p14:tracePt t="21083" x="2840038" y="3971925"/>
          <p14:tracePt t="21091" x="2828925" y="3971925"/>
          <p14:tracePt t="21099" x="2800350" y="3983038"/>
          <p14:tracePt t="21108" x="2765425" y="3994150"/>
          <p14:tracePt t="21115" x="2725738" y="3994150"/>
          <p14:tracePt t="21123" x="2692400" y="4006850"/>
          <p14:tracePt t="21131" x="2657475" y="4006850"/>
          <p14:tracePt t="21141" x="2617788" y="4017963"/>
          <p14:tracePt t="21146" x="2582863" y="4017963"/>
          <p14:tracePt t="21155" x="2543175" y="4029075"/>
          <p14:tracePt t="21163" x="2508250" y="4046538"/>
          <p14:tracePt t="21170" x="2479675" y="4057650"/>
          <p14:tracePt t="21179" x="2457450" y="4068763"/>
          <p14:tracePt t="21186" x="2435225" y="4092575"/>
          <p14:tracePt t="21194" x="2411413" y="4103688"/>
          <p14:tracePt t="21202" x="2393950" y="4114800"/>
          <p14:tracePt t="21210" x="2371725" y="4114800"/>
          <p14:tracePt t="21218" x="2360613" y="4132263"/>
          <p14:tracePt t="21233" x="2349500" y="4132263"/>
          <p14:tracePt t="21265" x="2336800" y="4132263"/>
          <p14:tracePt t="21313" x="2349500" y="4114800"/>
          <p14:tracePt t="21322" x="2360613" y="4114800"/>
          <p14:tracePt t="21329" x="2382838" y="4103688"/>
          <p14:tracePt t="21336" x="2435225" y="4092575"/>
          <p14:tracePt t="21344" x="2479675" y="4068763"/>
          <p14:tracePt t="21352" x="2543175" y="4046538"/>
          <p14:tracePt t="21360" x="2668588" y="3994150"/>
          <p14:tracePt t="21368" x="2778125" y="3971925"/>
          <p14:tracePt t="21376" x="2903538" y="3943350"/>
          <p14:tracePt t="21384" x="3022600" y="3908425"/>
          <p14:tracePt t="21392" x="3149600" y="3886200"/>
          <p14:tracePt t="21400" x="3292475" y="3868738"/>
          <p14:tracePt t="21408" x="3440113" y="3857625"/>
          <p14:tracePt t="21415" x="3589338" y="3835400"/>
          <p14:tracePt t="21424" x="3736975" y="3822700"/>
          <p14:tracePt t="21431" x="3886200" y="3822700"/>
          <p14:tracePt t="21442" x="4029075" y="3822700"/>
          <p14:tracePt t="21447" x="4178300" y="3822700"/>
          <p14:tracePt t="21456" x="4240213" y="3822700"/>
          <p14:tracePt t="21463" x="4378325" y="3822700"/>
          <p14:tracePt t="21475" x="4497388" y="3835400"/>
          <p14:tracePt t="21480" x="4594225" y="3846513"/>
          <p14:tracePt t="21489" x="4635500" y="3857625"/>
          <p14:tracePt t="21496" x="4697413" y="3868738"/>
          <p14:tracePt t="21508" x="4754563" y="3886200"/>
          <p14:tracePt t="21513" x="4794250" y="3897313"/>
          <p14:tracePt t="21525" x="4829175" y="3908425"/>
          <p14:tracePt t="21530" x="4851400" y="3921125"/>
          <p14:tracePt t="21539" x="4879975" y="3921125"/>
          <p14:tracePt t="21546" x="4892675" y="3932238"/>
          <p14:tracePt t="21558" x="4903788" y="3932238"/>
          <p14:tracePt t="21566" x="4914900" y="3932238"/>
          <p14:tracePt t="21582" x="4914900" y="3908425"/>
          <p14:tracePt t="21677" x="4892675" y="3908425"/>
          <p14:tracePt t="21685" x="4879975" y="3908425"/>
          <p14:tracePt t="21693" x="4851400" y="3921125"/>
          <p14:tracePt t="21700" x="4829175" y="3921125"/>
          <p14:tracePt t="21709" x="4794250" y="3932238"/>
          <p14:tracePt t="21716" x="4765675" y="3943350"/>
          <p14:tracePt t="21724" x="4743450" y="3954463"/>
          <p14:tracePt t="21732" x="4697413" y="3971925"/>
          <p14:tracePt t="21741" x="4646613" y="3983038"/>
          <p14:tracePt t="21748" x="4560888" y="4017963"/>
          <p14:tracePt t="21756" x="4446588" y="4046538"/>
          <p14:tracePt t="21764" x="4325938" y="4079875"/>
          <p14:tracePt t="21774" x="4178300" y="4114800"/>
          <p14:tracePt t="21780" x="4017963" y="4165600"/>
          <p14:tracePt t="21791" x="3857625" y="4217988"/>
          <p14:tracePt t="21797" x="3675063" y="4275138"/>
          <p14:tracePt t="21804" x="3492500" y="4349750"/>
          <p14:tracePt t="21813" x="3332163" y="4411663"/>
          <p14:tracePt t="21819" x="3246438" y="4446588"/>
          <p14:tracePt t="21830" x="3097213" y="4497388"/>
          <p14:tracePt t="21835" x="2971800" y="4549775"/>
          <p14:tracePt t="21847" x="2886075" y="4583113"/>
          <p14:tracePt t="21851" x="2851150" y="4594225"/>
          <p14:tracePt t="21863" x="2778125" y="4606925"/>
          <p14:tracePt t="21867" x="2743200" y="4622800"/>
          <p14:tracePt t="21880" x="2714625" y="4635500"/>
          <p14:tracePt t="21883" x="2692400" y="4635500"/>
          <p14:tracePt t="21899" x="2679700" y="4635500"/>
          <p14:tracePt t="21914" x="2679700" y="4646613"/>
          <p14:tracePt t="21930" x="2679700" y="4657725"/>
          <p14:tracePt t="21931" x="2714625" y="4679950"/>
          <p14:tracePt t="21939" x="2743200" y="4708525"/>
          <p14:tracePt t="21947" x="2765425" y="4732338"/>
          <p14:tracePt t="21957" x="2800350" y="4765675"/>
          <p14:tracePt t="21963" x="2840038" y="4806950"/>
          <p14:tracePt t="21970" x="2874963" y="4840288"/>
          <p14:tracePt t="21980" x="2925763" y="4879975"/>
          <p14:tracePt t="21985" x="2989263" y="4914900"/>
          <p14:tracePt t="21997" x="3035300" y="4954588"/>
          <p14:tracePt t="22001" x="3097213" y="4989513"/>
          <p14:tracePt t="22014" x="3160713" y="5029200"/>
          <p14:tracePt t="22017" x="3206750" y="5064125"/>
          <p14:tracePt t="22030" x="3279775" y="5097463"/>
          <p14:tracePt t="22033" x="3332163" y="5137150"/>
          <p14:tracePt t="22047" x="3378200" y="5160963"/>
          <p14:tracePt t="22054" x="3440113" y="5200650"/>
          <p14:tracePt t="22064" x="3479800" y="5222875"/>
          <p14:tracePt t="22066" x="3514725" y="5257800"/>
          <p14:tracePt t="22080" x="3554413" y="5297488"/>
          <p14:tracePt t="22081" x="3578225" y="5308600"/>
          <p14:tracePt t="22089" x="3600450" y="5343525"/>
          <p14:tracePt t="22097" x="3622675" y="5372100"/>
          <p14:tracePt t="22108" x="3640138" y="5407025"/>
          <p14:tracePt t="22114" x="3651250" y="5418138"/>
          <p14:tracePt t="22120" x="3651250" y="5446713"/>
          <p14:tracePt t="22131" x="3663950" y="5446713"/>
          <p14:tracePt t="22357" x="3640138" y="5407025"/>
          <p14:tracePt t="22365" x="3600450" y="5360988"/>
          <p14:tracePt t="22374" x="3554413" y="5321300"/>
          <p14:tracePt t="22381" x="3514725" y="5286375"/>
          <p14:tracePt t="22389" x="3463925" y="5246688"/>
          <p14:tracePt t="22397" x="3440113" y="5235575"/>
          <p14:tracePt t="22408" x="3406775" y="5222875"/>
          <p14:tracePt t="22414" x="3365500" y="5211763"/>
          <p14:tracePt t="22422" x="3332163" y="5200650"/>
          <p14:tracePt t="22428" x="3279775" y="5200650"/>
          <p14:tracePt t="22437" x="3257550" y="5200650"/>
          <p14:tracePt t="22444" x="3235325" y="5200650"/>
          <p14:tracePt t="22453" x="3206750" y="5200650"/>
          <p14:tracePt t="22460" x="3182938" y="5200650"/>
          <p14:tracePt t="22468" x="3160713" y="5211763"/>
          <p14:tracePt t="22476" x="3149600" y="5222875"/>
          <p14:tracePt t="22484" x="3132138" y="5222875"/>
          <p14:tracePt t="22500" x="3121025" y="5235575"/>
          <p14:tracePt t="22532" x="3121025" y="5246688"/>
          <p14:tracePt t="22547" x="3121025" y="5257800"/>
          <p14:tracePt t="22555" x="3121025" y="5275263"/>
          <p14:tracePt t="22564" x="3121025" y="5286375"/>
          <p14:tracePt t="22574" x="3121025" y="5308600"/>
          <p14:tracePt t="22579" x="3121025" y="5332413"/>
          <p14:tracePt t="22587" x="3121025" y="5360988"/>
          <p14:tracePt t="22595" x="3121025" y="5383213"/>
          <p14:tracePt t="22603" x="3121025" y="5407025"/>
          <p14:tracePt t="22611" x="3121025" y="5446713"/>
          <p14:tracePt t="22618" x="3121025" y="5468938"/>
          <p14:tracePt t="22627" x="3121025" y="5480050"/>
          <p14:tracePt t="22634" x="3121025" y="5503863"/>
          <p14:tracePt t="22642" x="3121025" y="5532438"/>
          <p14:tracePt t="22650" x="3121025" y="5554663"/>
          <p14:tracePt t="22666" x="3121025" y="5578475"/>
          <p14:tracePt t="22674" x="3121025" y="5589588"/>
          <p14:tracePt t="22682" x="3121025" y="5607050"/>
          <p14:tracePt t="22698" x="3132138" y="5618163"/>
          <p14:tracePt t="22722" x="3132138" y="5629275"/>
          <p14:tracePt t="22975" x="3121025" y="5618163"/>
          <p14:tracePt t="22983" x="3086100" y="5565775"/>
          <p14:tracePt t="22990" x="3011488" y="5468938"/>
          <p14:tracePt t="22998" x="2936875" y="5360988"/>
          <p14:tracePt t="23008" x="2851150" y="5211763"/>
          <p14:tracePt t="23014" x="2811463" y="5137150"/>
          <p14:tracePt t="23022" x="2754313" y="5011738"/>
          <p14:tracePt t="23031" x="2725738" y="4965700"/>
          <p14:tracePt t="23041" x="2679700" y="4879975"/>
          <p14:tracePt t="23046" x="2640013" y="4829175"/>
          <p14:tracePt t="23055" x="2606675" y="4783138"/>
          <p14:tracePt t="23062" x="2582863" y="4754563"/>
          <p14:tracePt t="23070" x="2554288" y="4721225"/>
          <p14:tracePt t="23078" x="2520950" y="4697413"/>
          <p14:tracePt t="23086" x="2497138" y="4668838"/>
          <p14:tracePt t="23093" x="2468563" y="4646613"/>
          <p14:tracePt t="23101" x="2446338" y="4606925"/>
          <p14:tracePt t="23109" x="2422525" y="4572000"/>
          <p14:tracePt t="23117" x="2422525" y="4549775"/>
          <p14:tracePt t="23125" x="2411413" y="4508500"/>
          <p14:tracePt t="23133" x="2411413" y="4475163"/>
          <p14:tracePt t="23141" x="2411413" y="4446588"/>
          <p14:tracePt t="23149" x="2411413" y="4400550"/>
          <p14:tracePt t="23158" x="2422525" y="4378325"/>
          <p14:tracePt t="23165" x="2435225" y="4349750"/>
          <p14:tracePt t="23173" x="2468563" y="4325938"/>
          <p14:tracePt t="23181" x="2497138" y="4292600"/>
          <p14:tracePt t="23192" x="2532063" y="4264025"/>
          <p14:tracePt t="23198" x="2582863" y="4229100"/>
          <p14:tracePt t="23206" x="2628900" y="4189413"/>
          <p14:tracePt t="23214" x="2679700" y="4154488"/>
          <p14:tracePt t="23224" x="2725738" y="4114800"/>
          <p14:tracePt t="23231" x="2789238" y="4092575"/>
          <p14:tracePt t="23239" x="2851150" y="4068763"/>
          <p14:tracePt t="23248" x="2914650" y="4046538"/>
          <p14:tracePt t="23258" x="2971800" y="4029075"/>
          <p14:tracePt t="23264" x="3035300" y="4017963"/>
          <p14:tracePt t="23272" x="3097213" y="4017963"/>
          <p14:tracePt t="23281" x="3171825" y="4006850"/>
          <p14:tracePt t="23291" x="3235325" y="3994150"/>
          <p14:tracePt t="23292" x="3303588" y="3994150"/>
          <p14:tracePt t="23299" x="3365500" y="3994150"/>
          <p14:tracePt t="23307" x="3429000" y="3994150"/>
          <p14:tracePt t="23315" x="3503613" y="3994150"/>
          <p14:tracePt t="23325" x="3565525" y="3994150"/>
          <p14:tracePt t="23331" x="3640138" y="4029075"/>
          <p14:tracePt t="23339" x="3708400" y="4057650"/>
          <p14:tracePt t="23348" x="3783013" y="4092575"/>
          <p14:tracePt t="23358" x="3846513" y="4132263"/>
          <p14:tracePt t="23365" x="3908425" y="4154488"/>
          <p14:tracePt t="23373" x="3932238" y="4165600"/>
          <p14:tracePt t="23381" x="3983038" y="4165600"/>
          <p14:tracePt t="23391" x="4046538" y="4178300"/>
          <p14:tracePt t="23398" x="4068763" y="4178300"/>
          <p14:tracePt t="23408" x="4103688" y="4178300"/>
          <p14:tracePt t="23415" x="4114800" y="4165600"/>
          <p14:tracePt t="23422" x="4143375" y="4143375"/>
          <p14:tracePt t="23432" x="4154488" y="4114800"/>
          <p14:tracePt t="23441" x="4178300" y="4103688"/>
          <p14:tracePt t="23442" x="4189413" y="4092575"/>
          <p14:tracePt t="23450" x="4200525" y="4079875"/>
          <p14:tracePt t="23663" x="4178300" y="4079875"/>
          <p14:tracePt t="23672" x="4154488" y="4079875"/>
          <p14:tracePt t="23679" x="4114800" y="4068763"/>
          <p14:tracePt t="23690" x="4068763" y="4046538"/>
          <p14:tracePt t="23695" x="4006850" y="4029075"/>
          <p14:tracePt t="23703" x="3954463" y="4006850"/>
          <p14:tracePt t="23711" x="3921125" y="4006850"/>
          <p14:tracePt t="23719" x="3886200" y="3994150"/>
          <p14:tracePt t="23727" x="3835400" y="3983038"/>
          <p14:tracePt t="23734" x="3800475" y="3983038"/>
          <p14:tracePt t="23742" x="3771900" y="3983038"/>
          <p14:tracePt t="23750" x="3760788" y="3971925"/>
          <p14:tracePt t="23759" x="3749675" y="3971925"/>
          <p14:tracePt t="23798" x="3749675" y="3954463"/>
          <p14:tracePt t="23806" x="3771900" y="3954463"/>
          <p14:tracePt t="23813" x="3811588" y="3943350"/>
          <p14:tracePt t="23822" x="3846513" y="3932238"/>
          <p14:tracePt t="23829" x="3897313" y="3921125"/>
          <p14:tracePt t="23838" x="3943350" y="3908425"/>
          <p14:tracePt t="23845" x="3954463" y="3908425"/>
          <p14:tracePt t="23853" x="4006850" y="3908425"/>
          <p14:tracePt t="23861" x="4046538" y="3897313"/>
          <p14:tracePt t="23869" x="4068763" y="3897313"/>
          <p14:tracePt t="23877" x="4103688" y="3897313"/>
          <p14:tracePt t="23885" x="4132263" y="3897313"/>
          <p14:tracePt t="23893" x="4143375" y="3897313"/>
          <p14:tracePt t="23901" x="4154488" y="3897313"/>
          <p14:tracePt t="23909" x="4165600" y="3908425"/>
          <p14:tracePt t="23916" x="4178300" y="3921125"/>
          <p14:tracePt t="23925" x="4189413" y="3932238"/>
          <p14:tracePt t="23932" x="4200525" y="3943350"/>
          <p14:tracePt t="23940" x="4217988" y="3983038"/>
          <p14:tracePt t="23949" x="4217988" y="3994150"/>
          <p14:tracePt t="23958" x="4229100" y="4046538"/>
          <p14:tracePt t="23965" x="4229100" y="4068763"/>
          <p14:tracePt t="23972" x="4240213" y="4092575"/>
          <p14:tracePt t="23982" x="4240213" y="4154488"/>
          <p14:tracePt t="23991" x="4251325" y="4178300"/>
          <p14:tracePt t="23998" x="4251325" y="4229100"/>
          <p14:tracePt t="24006" x="4264025" y="4275138"/>
          <p14:tracePt t="24015" x="4264025" y="4325938"/>
          <p14:tracePt t="24025" x="4264025" y="4360863"/>
          <p14:tracePt t="24032" x="4264025" y="4422775"/>
          <p14:tracePt t="24039" x="4275138" y="4475163"/>
          <p14:tracePt t="24049" x="4275138" y="4521200"/>
          <p14:tracePt t="24058" x="4275138" y="4572000"/>
          <p14:tracePt t="24065" x="4275138" y="4622800"/>
          <p14:tracePt t="24072" x="4275138" y="4668838"/>
          <p14:tracePt t="24082" x="4275138" y="4697413"/>
          <p14:tracePt t="24083" x="4275138" y="4743450"/>
          <p14:tracePt t="24091" x="4275138" y="4783138"/>
          <p14:tracePt t="24099" x="4275138" y="4818063"/>
          <p14:tracePt t="24106" x="4275138" y="4851400"/>
          <p14:tracePt t="24115" x="4275138" y="4879975"/>
          <p14:tracePt t="24125" x="4264025" y="4914900"/>
          <p14:tracePt t="24132" x="4251325" y="4943475"/>
          <p14:tracePt t="24139" x="4251325" y="4965700"/>
          <p14:tracePt t="24149" x="4240213" y="4989513"/>
          <p14:tracePt t="24158" x="4229100" y="5000625"/>
          <p14:tracePt t="24165" x="4217988" y="5011738"/>
          <p14:tracePt t="24173" x="4200525" y="5040313"/>
          <p14:tracePt t="24182" x="4200525" y="5051425"/>
          <p14:tracePt t="24191" x="4189413" y="5075238"/>
          <p14:tracePt t="24198" x="4178300" y="5086350"/>
          <p14:tracePt t="24206" x="4178300" y="5114925"/>
          <p14:tracePt t="24215" x="4165600" y="5149850"/>
          <p14:tracePt t="24225" x="4143375" y="5189538"/>
          <p14:tracePt t="24226" x="4143375" y="5200650"/>
          <p14:tracePt t="24233" x="4132263" y="5246688"/>
          <p14:tracePt t="24241" x="4103688" y="5286375"/>
          <p14:tracePt t="24249" x="4092575" y="5321300"/>
          <p14:tracePt t="24258" x="4068763" y="5343525"/>
          <p14:tracePt t="24265" x="4057650" y="5383213"/>
          <p14:tracePt t="24273" x="4029075" y="5407025"/>
          <p14:tracePt t="24282" x="3994150" y="5446713"/>
          <p14:tracePt t="24292" x="3954463" y="5468938"/>
          <p14:tracePt t="24299" x="3908425" y="5503863"/>
          <p14:tracePt t="24306" x="3868738" y="5532438"/>
          <p14:tracePt t="24315" x="3822700" y="5565775"/>
          <p14:tracePt t="24325" x="3760788" y="5607050"/>
          <p14:tracePt t="24332" x="3708400" y="5629275"/>
          <p14:tracePt t="24339" x="3640138" y="5664200"/>
          <p14:tracePt t="24349" x="3565525" y="5692775"/>
          <p14:tracePt t="24358" x="3492500" y="5726113"/>
          <p14:tracePt t="24365" x="3406775" y="5737225"/>
          <p14:tracePt t="24372" x="3332163" y="5765800"/>
          <p14:tracePt t="24383" x="3257550" y="5778500"/>
          <p14:tracePt t="24383" x="3182938" y="5789613"/>
          <p14:tracePt t="24392" x="3121025" y="5800725"/>
          <p14:tracePt t="24399" x="3057525" y="5811838"/>
          <p14:tracePt t="24407" x="3022600" y="5811838"/>
          <p14:tracePt t="24416" x="2989263" y="5822950"/>
          <p14:tracePt t="24425" x="2949575" y="5840413"/>
          <p14:tracePt t="24432" x="2914650" y="5851525"/>
          <p14:tracePt t="24439" x="2886075" y="5851525"/>
          <p14:tracePt t="24449" x="2874963" y="5864225"/>
          <p14:tracePt t="24458" x="2851150" y="5864225"/>
          <p14:tracePt t="24466" x="2851150" y="5875338"/>
          <p14:tracePt t="24475" x="2840038" y="5875338"/>
          <p14:tracePt t="24499" x="2840038" y="5886450"/>
          <p14:tracePt t="24534" x="2851150" y="5886450"/>
          <p14:tracePt t="24542" x="2863850" y="5886450"/>
          <p14:tracePt t="24550" x="2874963" y="5886450"/>
          <p14:tracePt t="24558" x="2886075" y="5886450"/>
          <p14:tracePt t="24566" x="2903538" y="5886450"/>
          <p14:tracePt t="24574" x="2914650" y="5886450"/>
          <p14:tracePt t="24582" x="2936875" y="5886450"/>
          <p14:tracePt t="24589" x="2960688" y="5886450"/>
          <p14:tracePt t="24598" x="2971800" y="5886450"/>
          <p14:tracePt t="24608" x="3000375" y="5875338"/>
          <p14:tracePt t="24613" x="3022600" y="5864225"/>
          <p14:tracePt t="24622" x="3046413" y="5851525"/>
          <p14:tracePt t="24629" x="3086100" y="5822950"/>
          <p14:tracePt t="24637" x="3108325" y="5811838"/>
          <p14:tracePt t="24645" x="3121025" y="5800725"/>
          <p14:tracePt t="24653" x="3171825" y="5778500"/>
          <p14:tracePt t="24660" x="3194050" y="5749925"/>
          <p14:tracePt t="24668" x="3235325" y="5726113"/>
          <p14:tracePt t="24676" x="3268663" y="5715000"/>
          <p14:tracePt t="24684" x="3292475" y="5692775"/>
          <p14:tracePt t="24692" x="3343275" y="5651500"/>
          <p14:tracePt t="24700" x="3378200" y="5618163"/>
          <p14:tracePt t="24708" x="3417888" y="5578475"/>
          <p14:tracePt t="24716" x="3451225" y="5543550"/>
          <p14:tracePt t="24724" x="3492500" y="5492750"/>
          <p14:tracePt t="24733" x="3525838" y="5446713"/>
          <p14:tracePt t="24740" x="3565525" y="5407025"/>
          <p14:tracePt t="24749" x="3600450" y="5343525"/>
          <p14:tracePt t="24758" x="3651250" y="5297488"/>
          <p14:tracePt t="24766" x="3686175" y="5246688"/>
          <p14:tracePt t="24772" x="3725863" y="5211763"/>
          <p14:tracePt t="24783" x="3771900" y="5160963"/>
          <p14:tracePt t="24791" x="3811588" y="5114925"/>
          <p14:tracePt t="24799" x="3846513" y="5064125"/>
          <p14:tracePt t="24805" x="3868738" y="5040313"/>
          <p14:tracePt t="24816" x="3897313" y="5000625"/>
          <p14:tracePt t="24825" x="3921125" y="4965700"/>
          <p14:tracePt t="24833" x="3954463" y="4943475"/>
          <p14:tracePt t="24839" x="3971925" y="4903788"/>
          <p14:tracePt t="24849" x="3983038" y="4892675"/>
          <p14:tracePt t="24858" x="3994150" y="4868863"/>
          <p14:tracePt t="24866" x="4006850" y="4851400"/>
          <p14:tracePt t="24872" x="4017963" y="4840288"/>
          <p14:tracePt t="24883" x="4029075" y="4840288"/>
          <p14:tracePt t="24891" x="4046538" y="4829175"/>
          <p14:tracePt t="25009" x="4057650" y="4829175"/>
          <p14:tracePt t="25167" x="4046538" y="4829175"/>
          <p14:tracePt t="25175" x="4017963" y="4829175"/>
          <p14:tracePt t="25183" x="3983038" y="4794250"/>
          <p14:tracePt t="25191" x="3932238" y="4754563"/>
          <p14:tracePt t="25199" x="3783013" y="4622800"/>
          <p14:tracePt t="25206" x="3640138" y="4475163"/>
          <p14:tracePt t="25214" x="3479800" y="4292600"/>
          <p14:tracePt t="25224" x="3292475" y="4068763"/>
          <p14:tracePt t="25230" x="3217863" y="3954463"/>
          <p14:tracePt t="25239" x="3046413" y="3749675"/>
          <p14:tracePt t="25246" x="2914650" y="3578225"/>
          <p14:tracePt t="25257" x="2851150" y="3514725"/>
          <p14:tracePt t="25262" x="2754313" y="3394075"/>
          <p14:tracePt t="25278" x="2703513" y="3354388"/>
          <p14:tracePt t="25286" x="2606675" y="3292475"/>
          <p14:tracePt t="25294" x="2532063" y="3235325"/>
          <p14:tracePt t="25302" x="2446338" y="3182938"/>
          <p14:tracePt t="25310" x="2382838" y="3132138"/>
          <p14:tracePt t="25317" x="2349500" y="3108325"/>
          <p14:tracePt t="25325" x="2286000" y="3074988"/>
          <p14:tracePt t="25333" x="2251075" y="3046413"/>
          <p14:tracePt t="25342" x="2222500" y="3035300"/>
          <p14:tracePt t="25349" x="2211388" y="3022600"/>
          <p14:tracePt t="25357" x="2200275" y="3011488"/>
          <p14:tracePt t="25405" x="2211388" y="3011488"/>
          <p14:tracePt t="25412" x="2222500" y="3011488"/>
          <p14:tracePt t="25420" x="2235200" y="3011488"/>
          <p14:tracePt t="25436" x="2251075" y="3011488"/>
          <p14:tracePt t="25452" x="2263775" y="3011488"/>
          <p14:tracePt t="25468" x="2274888" y="3011488"/>
          <p14:tracePt t="25508" x="2286000" y="3011488"/>
          <p14:tracePt t="25516" x="2286000" y="3022600"/>
          <p14:tracePt t="25523" x="2286000" y="3035300"/>
          <p14:tracePt t="25532" x="2297113" y="3046413"/>
          <p14:tracePt t="25539" x="2308225" y="3057525"/>
          <p14:tracePt t="25547" x="2336800" y="3074988"/>
          <p14:tracePt t="25558" x="2360613" y="3097213"/>
          <p14:tracePt t="25563" x="2382838" y="3108325"/>
          <p14:tracePt t="25572" x="2422525" y="3132138"/>
          <p14:tracePt t="25579" x="2457450" y="3149600"/>
          <p14:tracePt t="25587" x="2497138" y="3171825"/>
          <p14:tracePt t="25594" x="2543175" y="3194050"/>
          <p14:tracePt t="25602" x="2593975" y="3217863"/>
          <p14:tracePt t="25610" x="2628900" y="3246438"/>
          <p14:tracePt t="25618" x="2679700" y="3279775"/>
          <p14:tracePt t="25626" x="2714625" y="3303588"/>
          <p14:tracePt t="25634" x="2754313" y="3332163"/>
          <p14:tracePt t="25642" x="2778125" y="3365500"/>
          <p14:tracePt t="25650" x="2811463" y="3406775"/>
          <p14:tracePt t="25658" x="2828925" y="3417888"/>
          <p14:tracePt t="25667" x="2851150" y="3440113"/>
          <p14:tracePt t="25673" x="2874963" y="3479800"/>
          <p14:tracePt t="25683" x="2886075" y="3492500"/>
          <p14:tracePt t="25691" x="2903538" y="3514725"/>
          <p14:tracePt t="25700" x="2914650" y="3525838"/>
          <p14:tracePt t="25706" x="2925763" y="3525838"/>
          <p14:tracePt t="25716" x="2925763" y="3536950"/>
          <p14:tracePt t="25733" x="2936875" y="3536950"/>
          <p14:tracePt t="25776" x="2936875" y="3554413"/>
          <p14:tracePt t="25792" x="2949575" y="3554413"/>
          <p14:tracePt t="25802" x="2949575" y="3565525"/>
          <p14:tracePt t="25808" x="2949575" y="3578225"/>
          <p14:tracePt t="25817" x="2949575" y="3589338"/>
          <p14:tracePt t="25824" x="2960688" y="3589338"/>
          <p14:tracePt t="25832" x="2971800" y="3611563"/>
          <p14:tracePt t="25840" x="2989263" y="3640138"/>
          <p14:tracePt t="25848" x="3000375" y="3663950"/>
          <p14:tracePt t="25858" x="3011488" y="3675063"/>
          <p14:tracePt t="25864" x="3022600" y="3697288"/>
          <p14:tracePt t="25872" x="3046413" y="3725863"/>
          <p14:tracePt t="25879" x="3057525" y="3749675"/>
          <p14:tracePt t="25890" x="3074988" y="3760788"/>
          <p14:tracePt t="25895" x="3086100" y="3771900"/>
          <p14:tracePt t="25903" x="3097213" y="3783013"/>
          <p14:tracePt t="25911" x="3097213" y="3800475"/>
          <p14:tracePt t="25919" x="3108325" y="3811588"/>
          <p14:tracePt t="25935" x="3121025" y="3822700"/>
          <p14:tracePt t="25943" x="3121025" y="3835400"/>
          <p14:tracePt t="25951" x="3121025" y="3846513"/>
          <p14:tracePt t="25959" x="3132138" y="3868738"/>
          <p14:tracePt t="25967" x="3132138" y="3886200"/>
          <p14:tracePt t="25974" x="3132138" y="3897313"/>
          <p14:tracePt t="25983" x="3132138" y="3921125"/>
          <p14:tracePt t="25991" x="3149600" y="3943350"/>
          <p14:tracePt t="25998" x="3149600" y="3954463"/>
          <p14:tracePt t="26006" x="3149600" y="3971925"/>
          <p14:tracePt t="26014" x="3149600" y="3994150"/>
          <p14:tracePt t="26024" x="3149600" y="4006850"/>
          <p14:tracePt t="26030" x="3149600" y="4017963"/>
          <p14:tracePt t="26039" x="3149600" y="4029075"/>
          <p14:tracePt t="26045" x="3149600" y="4046538"/>
          <p14:tracePt t="26053" x="3149600" y="4079875"/>
          <p14:tracePt t="26061" x="3149600" y="4092575"/>
          <p14:tracePt t="26069" x="3149600" y="4114800"/>
          <p14:tracePt t="26077" x="3149600" y="4143375"/>
          <p14:tracePt t="26085" x="3160713" y="4178300"/>
          <p14:tracePt t="26093" x="3160713" y="4200525"/>
          <p14:tracePt t="26101" x="3171825" y="4229100"/>
          <p14:tracePt t="26109" x="3171825" y="4240213"/>
          <p14:tracePt t="26117" x="3171825" y="4251325"/>
          <p14:tracePt t="26124" x="3171825" y="4264025"/>
          <p14:tracePt t="26134" x="3171825" y="4275138"/>
          <p14:tracePt t="26141" x="3171825" y="4292600"/>
          <p14:tracePt t="26150" x="3171825" y="4303713"/>
          <p14:tracePt t="26156" x="3171825" y="4314825"/>
          <p14:tracePt t="26174" x="3171825" y="4325938"/>
          <p14:tracePt t="26184" x="3171825" y="4337050"/>
          <p14:tracePt t="26189" x="3171825" y="4349750"/>
          <p14:tracePt t="26200" x="3171825" y="4378325"/>
          <p14:tracePt t="26208" x="3171825" y="4389438"/>
          <p14:tracePt t="26217" x="3171825" y="4411663"/>
          <p14:tracePt t="26222" x="3182938" y="4435475"/>
          <p14:tracePt t="26234" x="3182938" y="4446588"/>
          <p14:tracePt t="26241" x="3194050" y="4497388"/>
          <p14:tracePt t="26251" x="3194050" y="4508500"/>
          <p14:tracePt t="26255" x="3194050" y="4549775"/>
          <p14:tracePt t="26267" x="3194050" y="4606925"/>
          <p14:tracePt t="26275" x="3194050" y="4646613"/>
          <p14:tracePt t="26284" x="3194050" y="4679950"/>
          <p14:tracePt t="26291" x="3194050" y="4708525"/>
          <p14:tracePt t="26301" x="3194050" y="4732338"/>
          <p14:tracePt t="26308" x="3194050" y="4754563"/>
          <p14:tracePt t="26317" x="3194050" y="4783138"/>
          <p14:tracePt t="26323" x="3194050" y="4794250"/>
          <p14:tracePt t="26336" x="3194050" y="4818063"/>
          <p14:tracePt t="26351" x="3194050" y="4840288"/>
          <p14:tracePt t="26358" x="3194050" y="4851400"/>
          <p14:tracePt t="26370" x="3182938" y="4868863"/>
          <p14:tracePt t="26384" x="3182938" y="4879975"/>
          <p14:tracePt t="26387" x="3182938" y="4892675"/>
          <p14:tracePt t="26400" x="3171825" y="4914900"/>
          <p14:tracePt t="26403" x="3171825" y="4926013"/>
          <p14:tracePt t="26417" x="3171825" y="4954588"/>
          <p14:tracePt t="26418" x="3160713" y="4978400"/>
          <p14:tracePt t="26426" x="3160713" y="5000625"/>
          <p14:tracePt t="26434" x="3149600" y="5040313"/>
          <p14:tracePt t="26441" x="3132138" y="5075238"/>
          <p14:tracePt t="26451" x="3121025" y="5126038"/>
          <p14:tracePt t="26845" x="3121025" y="5137150"/>
          <p14:tracePt t="26853" x="3108325" y="5149850"/>
          <p14:tracePt t="26861" x="3097213" y="5160963"/>
          <p14:tracePt t="26874" x="3086100" y="5172075"/>
          <p14:tracePt t="26877" x="3074988" y="5200650"/>
          <p14:tracePt t="26884" x="3046413" y="5211763"/>
          <p14:tracePt t="26892" x="3022600" y="5235575"/>
          <p14:tracePt t="26901" x="3000375" y="5246688"/>
          <p14:tracePt t="26908" x="2971800" y="5257800"/>
          <p14:tracePt t="26918" x="2949575" y="5275263"/>
          <p14:tracePt t="26925" x="2925763" y="5286375"/>
          <p14:tracePt t="26934" x="2903538" y="5297488"/>
          <p14:tracePt t="26940" x="2886075" y="5308600"/>
          <p14:tracePt t="26951" x="2863850" y="5321300"/>
          <p14:tracePt t="26958" x="2851150" y="5332413"/>
          <p14:tracePt t="26968" x="2828925" y="5343525"/>
          <p14:tracePt t="26972" x="2800350" y="5360988"/>
          <p14:tracePt t="26985" x="2789238" y="5372100"/>
          <p14:tracePt t="26991" x="2765425" y="5394325"/>
          <p14:tracePt t="27002" x="2743200" y="5407025"/>
          <p14:tracePt t="27005" x="2714625" y="5418138"/>
          <p14:tracePt t="27018" x="2703513" y="5435600"/>
          <p14:tracePt t="27024" x="2679700" y="5446713"/>
          <p14:tracePt t="27035" x="2657475" y="5457825"/>
          <p14:tracePt t="27035" x="2640013" y="5468938"/>
          <p14:tracePt t="27043" x="2617788" y="5480050"/>
          <p14:tracePt t="27052" x="2606675" y="5480050"/>
          <p14:tracePt t="27059" x="2593975" y="5492750"/>
          <p14:tracePt t="27068" x="2582863" y="5492750"/>
          <p14:tracePt t="27074" x="2565400" y="5492750"/>
          <p14:tracePt t="27084" x="2554288" y="5503863"/>
          <p14:tracePt t="27091" x="2543175" y="5503863"/>
          <p14:tracePt t="27101" x="2532063" y="5521325"/>
          <p14:tracePt t="27106" x="2520950" y="5521325"/>
          <p14:tracePt t="27118" x="2520950" y="5532438"/>
          <p14:tracePt t="27125" x="2508250" y="5532438"/>
          <p14:tracePt t="27141" x="2497138" y="5532438"/>
          <p14:tracePt t="27153" x="2497138" y="5543550"/>
          <p14:tracePt t="27232" x="2497138" y="5554663"/>
          <p14:tracePt t="27256" x="2508250" y="5565775"/>
          <p14:tracePt t="27264" x="2520950" y="5565775"/>
          <p14:tracePt t="27274" x="2532063" y="5565775"/>
          <p14:tracePt t="27280" x="2554288" y="5565775"/>
          <p14:tracePt t="27289" x="2565400" y="5578475"/>
          <p14:tracePt t="27296" x="2593975" y="5578475"/>
          <p14:tracePt t="27307" x="2606675" y="5589588"/>
          <p14:tracePt t="27312" x="2640013" y="5589588"/>
          <p14:tracePt t="27320" x="2668588" y="5589588"/>
          <p14:tracePt t="27328" x="2692400" y="5589588"/>
          <p14:tracePt t="27335" x="2725738" y="5578475"/>
          <p14:tracePt t="27343" x="2800350" y="5532438"/>
          <p14:tracePt t="27351" x="2863850" y="5468938"/>
          <p14:tracePt t="27359" x="2936875" y="5407025"/>
          <p14:tracePt t="27368" x="3011488" y="5332413"/>
          <p14:tracePt t="27376" x="3046413" y="5286375"/>
          <p14:tracePt t="27383" x="3132138" y="5200650"/>
          <p14:tracePt t="27391" x="3279775" y="5040313"/>
          <p14:tracePt t="27399" x="3365500" y="4954588"/>
          <p14:tracePt t="27407" x="3451225" y="4868863"/>
          <p14:tracePt t="27415" x="3503613" y="4818063"/>
          <p14:tracePt t="27425" x="3589338" y="4732338"/>
          <p14:tracePt t="27431" x="3686175" y="4646613"/>
          <p14:tracePt t="27439" x="3749675" y="4572000"/>
          <p14:tracePt t="27446" x="3811588" y="4497388"/>
          <p14:tracePt t="27458" x="3868738" y="4435475"/>
          <p14:tracePt t="27462" x="3908425" y="4378325"/>
          <p14:tracePt t="27472" x="3932238" y="4349750"/>
          <p14:tracePt t="27478" x="3954463" y="4292600"/>
          <p14:tracePt t="27491" x="3971925" y="4251325"/>
          <p14:tracePt t="27494" x="3994150" y="4229100"/>
          <p14:tracePt t="27506" x="3994150" y="4189413"/>
          <p14:tracePt t="27510" x="4006850" y="4165600"/>
          <p14:tracePt t="27524" x="4006850" y="4143375"/>
          <p14:tracePt t="27527" x="4006850" y="4132263"/>
          <p14:tracePt t="27539" x="4006850" y="4114800"/>
          <p14:tracePt t="27549" x="4006850" y="4103688"/>
          <p14:tracePt t="27606" x="3994150" y="4114800"/>
          <p14:tracePt t="27620" x="3983038" y="4114800"/>
          <p14:tracePt t="27628" x="3971925" y="4114800"/>
          <p14:tracePt t="27636" x="3971925" y="4132263"/>
          <p14:tracePt t="27644" x="3954463" y="4132263"/>
          <p14:tracePt t="27652" x="3943350" y="4132263"/>
          <p14:tracePt t="27660" x="3921125" y="4132263"/>
          <p14:tracePt t="27676" x="3908425" y="4114800"/>
          <p14:tracePt t="27685" x="3886200" y="4114800"/>
          <p14:tracePt t="27692" x="3868738" y="4103688"/>
          <p14:tracePt t="27700" x="3857625" y="4103688"/>
          <p14:tracePt t="27707" x="3846513" y="4103688"/>
          <p14:tracePt t="27715" x="3835400" y="4103688"/>
          <p14:tracePt t="27724" x="3822700" y="4103688"/>
          <p14:tracePt t="27731" x="3800475" y="4103688"/>
          <p14:tracePt t="27739" x="3783013" y="4103688"/>
          <p14:tracePt t="27747" x="3771900" y="4103688"/>
          <p14:tracePt t="27757" x="3749675" y="4103688"/>
          <p14:tracePt t="27763" x="3725863" y="4114800"/>
          <p14:tracePt t="27772" x="3697288" y="4132263"/>
          <p14:tracePt t="27779" x="3663950" y="4154488"/>
          <p14:tracePt t="27787" x="3640138" y="4165600"/>
          <p14:tracePt t="27795" x="3611563" y="4189413"/>
          <p14:tracePt t="27802" x="3589338" y="4217988"/>
          <p14:tracePt t="27810" x="3578225" y="4229100"/>
          <p14:tracePt t="27819" x="3536950" y="4292600"/>
          <p14:tracePt t="27826" x="3514725" y="4314825"/>
          <p14:tracePt t="27835" x="3503613" y="4349750"/>
          <p14:tracePt t="27842" x="3492500" y="4389438"/>
          <p14:tracePt t="27852" x="3479800" y="4422775"/>
          <p14:tracePt t="27858" x="3479800" y="4446588"/>
          <p14:tracePt t="27868" x="3463925" y="4486275"/>
          <p14:tracePt t="27874" x="3463925" y="4521200"/>
          <p14:tracePt t="27885" x="3451225" y="4560888"/>
          <p14:tracePt t="27891" x="3451225" y="4606925"/>
          <p14:tracePt t="27902" x="3440113" y="4657725"/>
          <p14:tracePt t="27906" x="3440113" y="4697413"/>
          <p14:tracePt t="27919" x="3429000" y="4732338"/>
          <p14:tracePt t="27925" x="3417888" y="4783138"/>
          <p14:tracePt t="27935" x="3406775" y="4829175"/>
          <p14:tracePt t="27944" x="3378200" y="4868863"/>
          <p14:tracePt t="27951" x="3365500" y="4926013"/>
          <p14:tracePt t="27956" x="3343275" y="4989513"/>
          <p14:tracePt t="27969" x="3303588" y="5051425"/>
          <p14:tracePt t="27969" x="3279775" y="5114925"/>
          <p14:tracePt t="27977" x="3246438" y="5172075"/>
          <p14:tracePt t="27985" x="3217863" y="5235575"/>
          <p14:tracePt t="27992" x="3182938" y="5286375"/>
          <p14:tracePt t="28003" x="3171825" y="5308600"/>
          <p14:tracePt t="28009" x="3149600" y="5360988"/>
          <p14:tracePt t="28018" x="3121025" y="5394325"/>
          <p14:tracePt t="28024" x="3097213" y="5435600"/>
          <p14:tracePt t="28035" x="3097213" y="5468938"/>
          <p14:tracePt t="29227" x="3132138" y="5468938"/>
          <p14:tracePt t="29236" x="3206750" y="5468938"/>
          <p14:tracePt t="29243" x="3257550" y="5468938"/>
          <p14:tracePt t="29251" x="3321050" y="5468938"/>
          <p14:tracePt t="29259" x="3378200" y="5468938"/>
          <p14:tracePt t="29266" x="3440113" y="5468938"/>
          <p14:tracePt t="29278" x="3503613" y="5468938"/>
          <p14:tracePt t="29283" x="3554413" y="5468938"/>
          <p14:tracePt t="29290" x="3611563" y="5468938"/>
          <p14:tracePt t="29298" x="3811588" y="5468938"/>
          <p14:tracePt t="29308" x="3908425" y="5457825"/>
          <p14:tracePt t="29314" x="3971925" y="5446713"/>
          <p14:tracePt t="29322" x="4068763" y="5407025"/>
          <p14:tracePt t="29330" x="4154488" y="5372100"/>
          <p14:tracePt t="29341" x="4229100" y="5321300"/>
          <p14:tracePt t="29346" x="4275138" y="5257800"/>
          <p14:tracePt t="29355" x="4349750" y="5149850"/>
          <p14:tracePt t="29361" x="4378325" y="5051425"/>
          <p14:tracePt t="29374" x="4389438" y="4954588"/>
          <p14:tracePt t="29583" x="4435475" y="4943475"/>
          <p14:tracePt t="29591" x="4486275" y="4914900"/>
          <p14:tracePt t="29599" x="4560888" y="4892675"/>
          <p14:tracePt t="29607" x="4622800" y="4851400"/>
          <p14:tracePt t="29615" x="4697413" y="4818063"/>
          <p14:tracePt t="29623" x="4783138" y="4754563"/>
          <p14:tracePt t="29631" x="4914900" y="4668838"/>
          <p14:tracePt t="29641" x="5064125" y="4560888"/>
          <p14:tracePt t="29646" x="5211763" y="4446588"/>
          <p14:tracePt t="29655" x="5343525" y="4325938"/>
          <p14:tracePt t="29662" x="5480050" y="4178300"/>
          <p14:tracePt t="29673" x="5589588" y="4057650"/>
          <p14:tracePt t="29679" x="5703888" y="3921125"/>
          <p14:tracePt t="29687" x="5749925" y="3857625"/>
          <p14:tracePt t="29694" x="5840413" y="3760788"/>
          <p14:tracePt t="29703" x="5864225" y="3736975"/>
          <p14:tracePt t="29710" x="5937250" y="3675063"/>
          <p14:tracePt t="29718" x="5983288" y="3640138"/>
          <p14:tracePt t="29726" x="6011863" y="3611563"/>
          <p14:tracePt t="29734" x="6035675" y="3589338"/>
          <p14:tracePt t="29742" x="6046788" y="3578225"/>
          <p14:tracePt t="29750" x="6057900" y="3578225"/>
          <p14:tracePt t="29757" x="6069013" y="3565525"/>
          <p14:tracePt t="29774" x="6086475" y="3565525"/>
          <p14:tracePt t="29813" x="6086475" y="3578225"/>
          <p14:tracePt t="29824" x="6086475" y="3600450"/>
          <p14:tracePt t="29829" x="6086475" y="3611563"/>
          <p14:tracePt t="29837" x="6086475" y="3622675"/>
          <p14:tracePt t="29844" x="6086475" y="3640138"/>
          <p14:tracePt t="29853" x="6069013" y="3651250"/>
          <p14:tracePt t="29860" x="6057900" y="3651250"/>
          <p14:tracePt t="29869" x="6057900" y="3663950"/>
          <p14:tracePt t="29876" x="6046788" y="3663950"/>
          <p14:tracePt t="29900" x="6046788" y="3675063"/>
          <p14:tracePt t="29908" x="6035675" y="3675063"/>
          <p14:tracePt t="29955" x="6046788" y="3675063"/>
          <p14:tracePt t="29963" x="6046788" y="3686175"/>
          <p14:tracePt t="29972" x="6057900" y="3686175"/>
          <p14:tracePt t="29979" x="6069013" y="3686175"/>
          <p14:tracePt t="29990" x="6086475" y="3697288"/>
          <p14:tracePt t="29995" x="6097588" y="3708400"/>
          <p14:tracePt t="30004" x="6108700" y="3725863"/>
          <p14:tracePt t="30010" x="6121400" y="3725863"/>
          <p14:tracePt t="30019" x="6132513" y="3736975"/>
          <p14:tracePt t="30027" x="6143625" y="3749675"/>
          <p14:tracePt t="30034" x="6143625" y="3760788"/>
          <p14:tracePt t="30042" x="6154738" y="3771900"/>
          <p14:tracePt t="30050" x="6172200" y="3783013"/>
          <p14:tracePt t="30059" x="6183313" y="3811588"/>
          <p14:tracePt t="30066" x="6207125" y="3835400"/>
          <p14:tracePt t="30074" x="6207125" y="3846513"/>
          <p14:tracePt t="30082" x="6218238" y="3857625"/>
          <p14:tracePt t="30090" x="6229350" y="3886200"/>
          <p14:tracePt t="30098" x="6229350" y="3897313"/>
          <p14:tracePt t="30108" x="6240463" y="3908425"/>
          <p14:tracePt t="30113" x="6240463" y="3921125"/>
          <p14:tracePt t="30122" x="6240463" y="3932238"/>
          <p14:tracePt t="30140" x="6257925" y="3932238"/>
          <p14:tracePt t="30145" x="6257925" y="3943350"/>
          <p14:tracePt t="30279" x="6269038" y="3943350"/>
          <p14:tracePt t="33660" x="6292850" y="3943350"/>
          <p14:tracePt t="33676" x="6354763" y="3943350"/>
          <p14:tracePt t="33682" x="6400800" y="3921125"/>
          <p14:tracePt t="33693" x="6464300" y="3908425"/>
          <p14:tracePt t="33698" x="6578600" y="3868738"/>
          <p14:tracePt t="33706" x="6664325" y="3846513"/>
          <p14:tracePt t="33714" x="6772275" y="3811588"/>
          <p14:tracePt t="33725" x="6880225" y="3749675"/>
          <p14:tracePt t="33730" x="7007225" y="3686175"/>
          <p14:tracePt t="33740" x="7137400" y="3640138"/>
          <p14:tracePt t="33745" x="7286625" y="3565525"/>
          <p14:tracePt t="33759" x="7458075" y="3503613"/>
          <p14:tracePt t="33761" x="7618413" y="3451225"/>
          <p14:tracePt t="33773" x="7789863" y="3394075"/>
          <p14:tracePt t="33777" x="7937500" y="3343275"/>
          <p14:tracePt t="33792" x="8001000" y="3321050"/>
          <p14:tracePt t="33794" x="8108950" y="3257550"/>
          <p14:tracePt t="33806" x="8150225" y="3235325"/>
          <p14:tracePt t="33975" x="8150225" y="3246438"/>
          <p14:tracePt t="33983" x="8150225" y="3257550"/>
          <p14:tracePt t="33990" x="8137525" y="3257550"/>
          <p14:tracePt t="33998" x="8137525" y="3268663"/>
          <p14:tracePt t="34007" x="8126413" y="3268663"/>
          <p14:tracePt t="34014" x="8108950" y="3268663"/>
          <p14:tracePt t="34023" x="8097838" y="3268663"/>
          <p14:tracePt t="34030" x="8086725" y="3246438"/>
          <p14:tracePt t="34042" x="8075613" y="3206750"/>
          <p14:tracePt t="34046" x="8064500" y="3171825"/>
          <p14:tracePt t="34055" x="8051800" y="3108325"/>
          <p14:tracePt t="34062" x="8035925" y="3086100"/>
          <p14:tracePt t="34070" x="8035925" y="3035300"/>
          <p14:tracePt t="34078" x="8023225" y="3000375"/>
          <p14:tracePt t="34086" x="8012113" y="2960688"/>
          <p14:tracePt t="34094" x="8001000" y="2936875"/>
          <p14:tracePt t="34102" x="7989888" y="2925763"/>
          <p14:tracePt t="34109" x="7978775" y="2903538"/>
          <p14:tracePt t="34117" x="7966075" y="2886075"/>
          <p14:tracePt t="34126" x="7950200" y="2886075"/>
          <p14:tracePt t="34133" x="7937500" y="2874963"/>
          <p14:tracePt t="34141" x="7926388" y="2874963"/>
          <p14:tracePt t="34149" x="7904163" y="2874963"/>
          <p14:tracePt t="34158" x="7893050" y="2874963"/>
          <p14:tracePt t="34165" x="7864475" y="2886075"/>
          <p14:tracePt t="34173" x="7851775" y="2914650"/>
          <p14:tracePt t="34181" x="7829550" y="2936875"/>
          <p14:tracePt t="34192" x="7807325" y="2960688"/>
          <p14:tracePt t="34196" x="7778750" y="3000375"/>
          <p14:tracePt t="34207" x="7754938" y="3035300"/>
          <p14:tracePt t="34212" x="7721600" y="3074988"/>
          <p14:tracePt t="34225" x="7680325" y="3108325"/>
          <p14:tracePt t="34228" x="7646988" y="3132138"/>
          <p14:tracePt t="34240" x="7629525" y="3160713"/>
          <p14:tracePt t="34244" x="7607300" y="3182938"/>
          <p14:tracePt t="34258" x="7583488" y="3206750"/>
          <p14:tracePt t="34261" x="7561263" y="3217863"/>
          <p14:tracePt t="34273" x="7532688" y="3235325"/>
          <p14:tracePt t="34276" x="7521575" y="3246438"/>
          <p14:tracePt t="34292" x="7508875" y="3257550"/>
          <p14:tracePt t="34293" x="7497763" y="3257550"/>
          <p14:tracePt t="34299" x="7486650" y="3257550"/>
          <p14:tracePt t="34307" x="7475538" y="3257550"/>
          <p14:tracePt t="34315" x="7458075" y="3257550"/>
          <p14:tracePt t="34325" x="7446963" y="3257550"/>
          <p14:tracePt t="34331" x="7435850" y="3257550"/>
          <p14:tracePt t="34340" x="7423150" y="3257550"/>
          <p14:tracePt t="34347" x="7412038" y="3257550"/>
          <p14:tracePt t="34363" x="7400925" y="3257550"/>
          <p14:tracePt t="34376" x="7383463" y="3257550"/>
          <p14:tracePt t="34379" x="7372350" y="3257550"/>
          <p14:tracePt t="34390" x="7361238" y="3257550"/>
          <p14:tracePt t="34402" x="7350125" y="3257550"/>
          <p14:tracePt t="34410" x="7337425" y="3257550"/>
          <p14:tracePt t="34505" x="7350125" y="3257550"/>
          <p14:tracePt t="34529" x="7361238" y="3257550"/>
          <p14:tracePt t="34657" x="7350125" y="3268663"/>
          <p14:tracePt t="34672" x="7337425" y="3268663"/>
          <p14:tracePt t="34695" x="7326313" y="3279775"/>
          <p14:tracePt t="35051" x="7326313" y="3268663"/>
          <p14:tracePt t="35605" x="7326313" y="3257550"/>
          <p14:tracePt t="35613" x="7337425" y="3257550"/>
          <p14:tracePt t="35676" x="7337425" y="3246438"/>
          <p14:tracePt t="36333" x="7337425" y="3257550"/>
          <p14:tracePt t="36436" x="7326313" y="3257550"/>
          <p14:tracePt t="36452" x="7315200" y="3257550"/>
          <p14:tracePt t="36484" x="7297738" y="3257550"/>
          <p14:tracePt t="36508" x="7286625" y="3257550"/>
          <p14:tracePt t="36539" x="7275513" y="3257550"/>
          <p14:tracePt t="36547" x="7275513" y="3268663"/>
          <p14:tracePt t="36558" x="7264400" y="3268663"/>
          <p14:tracePt t="36572" x="7264400" y="3279775"/>
          <p14:tracePt t="36579" x="7264400" y="3292475"/>
          <p14:tracePt t="36595" x="7251700" y="3292475"/>
          <p14:tracePt t="36602" x="7251700" y="3303588"/>
          <p14:tracePt t="37046" x="7251700" y="3321050"/>
          <p14:tracePt t="37055" x="7240588" y="3343275"/>
          <p14:tracePt t="37062" x="7229475" y="3365500"/>
          <p14:tracePt t="37069" x="7200900" y="3406775"/>
          <p14:tracePt t="37077" x="7189788" y="3440113"/>
          <p14:tracePt t="37085" x="7165975" y="3479800"/>
          <p14:tracePt t="37093" x="7137400" y="3536950"/>
          <p14:tracePt t="37101" x="7115175" y="3589338"/>
          <p14:tracePt t="37110" x="7092950" y="3651250"/>
          <p14:tracePt t="37117" x="7051675" y="3725863"/>
          <p14:tracePt t="37125" x="7018338" y="3800475"/>
          <p14:tracePt t="37133" x="6983413" y="3857625"/>
          <p14:tracePt t="37142" x="6943725" y="3932238"/>
          <p14:tracePt t="37149" x="6892925" y="4006850"/>
          <p14:tracePt t="37156" x="6858000" y="4068763"/>
          <p14:tracePt t="37164" x="6823075" y="4114800"/>
          <p14:tracePt t="37176" x="6794500" y="4143375"/>
          <p14:tracePt t="37180" x="6772275" y="4189413"/>
          <p14:tracePt t="37189" x="6732588" y="4229100"/>
          <p14:tracePt t="37196" x="6708775" y="4251325"/>
          <p14:tracePt t="37209" x="6686550" y="4275138"/>
          <p14:tracePt t="37212" x="6664325" y="4303713"/>
          <p14:tracePt t="37222" x="6646863" y="4314825"/>
          <p14:tracePt t="37228" x="6635750" y="4337050"/>
          <p14:tracePt t="37241" x="6623050" y="4337050"/>
          <p14:tracePt t="37245" x="6611938" y="4349750"/>
          <p14:tracePt t="37259" x="6600825" y="4360863"/>
          <p14:tracePt t="37291" x="6600825" y="4378325"/>
          <p14:tracePt t="38478" x="6600825" y="4360863"/>
          <p14:tracePt t="38486" x="6600825" y="4349750"/>
          <p14:tracePt t="38494" x="6600825" y="4314825"/>
          <p14:tracePt t="38502" x="6611938" y="4275138"/>
          <p14:tracePt t="38510" x="6623050" y="4251325"/>
          <p14:tracePt t="38518" x="6635750" y="4217988"/>
          <p14:tracePt t="38526" x="6635750" y="4200525"/>
          <p14:tracePt t="38534" x="6664325" y="4154488"/>
          <p14:tracePt t="38542" x="6675438" y="4114800"/>
          <p14:tracePt t="38549" x="6686550" y="4092575"/>
          <p14:tracePt t="38557" x="6697663" y="4057650"/>
          <p14:tracePt t="38565" x="6697663" y="4029075"/>
          <p14:tracePt t="38574" x="6708775" y="4017963"/>
          <p14:tracePt t="38581" x="6708775" y="4006850"/>
          <p14:tracePt t="38589" x="6708775" y="3994150"/>
          <p14:tracePt t="38597" x="6708775" y="3983038"/>
          <p14:tracePt t="38613" x="6708775" y="3971925"/>
          <p14:tracePt t="38628" x="6708775" y="3954463"/>
          <p14:tracePt t="40330" x="6708775" y="3943350"/>
          <p14:tracePt t="40339" x="6708775" y="3932238"/>
          <p14:tracePt t="40346" x="6708775" y="3921125"/>
          <p14:tracePt t="40357" x="6708775" y="3908425"/>
          <p14:tracePt t="40362" x="6721475" y="3897313"/>
          <p14:tracePt t="40370" x="6732588" y="3886200"/>
          <p14:tracePt t="40378" x="6761163" y="3857625"/>
          <p14:tracePt t="40385" x="6783388" y="3835400"/>
          <p14:tracePt t="40395" x="6807200" y="3800475"/>
          <p14:tracePt t="40401" x="6835775" y="3771900"/>
          <p14:tracePt t="40409" x="6869113" y="3725863"/>
          <p14:tracePt t="40417" x="6908800" y="3675063"/>
          <p14:tracePt t="40425" x="6943725" y="3622675"/>
          <p14:tracePt t="40433" x="6983413" y="3589338"/>
          <p14:tracePt t="40441" x="7007225" y="3554413"/>
          <p14:tracePt t="40449" x="7029450" y="3536950"/>
          <p14:tracePt t="40458" x="7080250" y="3503613"/>
          <p14:tracePt t="40465" x="7104063" y="3503613"/>
          <p14:tracePt t="40473" x="7137400" y="3503613"/>
          <p14:tracePt t="40480" x="7154863" y="3503613"/>
          <p14:tracePt t="40491" x="7200900" y="3503613"/>
          <p14:tracePt t="40496" x="7212013" y="3503613"/>
          <p14:tracePt t="40506" x="7229475" y="3514725"/>
          <p14:tracePt t="40514" x="7251700" y="3514725"/>
          <p14:tracePt t="40529" x="7275513" y="3536950"/>
          <p14:tracePt t="40536" x="7275513" y="3554413"/>
          <p14:tracePt t="40545" x="7286625" y="3565525"/>
          <p14:tracePt t="40552" x="7286625" y="3578225"/>
          <p14:tracePt t="40562" x="7286625" y="3611563"/>
          <p14:tracePt t="40568" x="7286625" y="3651250"/>
          <p14:tracePt t="40579" x="7286625" y="3686175"/>
          <p14:tracePt t="40583" x="7275513" y="3749675"/>
          <p14:tracePt t="40596" x="7264400" y="3800475"/>
          <p14:tracePt t="40599" x="7229475" y="3857625"/>
          <p14:tracePt t="40612" x="7200900" y="3908425"/>
          <p14:tracePt t="40615" x="7178675" y="3954463"/>
          <p14:tracePt t="40629" x="7126288" y="3994150"/>
          <p14:tracePt t="40631" x="7092950" y="4029075"/>
          <p14:tracePt t="40645" x="7051675" y="4057650"/>
          <p14:tracePt t="40648" x="7018338" y="4079875"/>
          <p14:tracePt t="40662" x="6983413" y="4092575"/>
          <p14:tracePt t="40663" x="6932613" y="4103688"/>
          <p14:tracePt t="40674" x="6880225" y="4114800"/>
          <p14:tracePt t="40679" x="6835775" y="4143375"/>
          <p14:tracePt t="40686" x="6783388" y="4154488"/>
          <p14:tracePt t="40695" x="6732588" y="4165600"/>
          <p14:tracePt t="40702" x="6686550" y="4189413"/>
          <p14:tracePt t="40712" x="6664325" y="4200525"/>
          <p14:tracePt t="40718" x="6623050" y="4217988"/>
          <p14:tracePt t="40729" x="6589713" y="4217988"/>
          <p14:tracePt t="40734" x="6537325" y="4229100"/>
          <p14:tracePt t="40746" x="6515100" y="4229100"/>
          <p14:tracePt t="40750" x="6486525" y="4229100"/>
          <p14:tracePt t="40762" x="6486525" y="4200525"/>
          <p14:tracePt t="40766" x="6486525" y="4165600"/>
          <p14:tracePt t="40779" x="6486525" y="4114800"/>
          <p14:tracePt t="40796" x="6515100" y="4017963"/>
          <p14:tracePt t="40798" x="6550025" y="3971925"/>
          <p14:tracePt t="40812" x="6611938" y="3908425"/>
          <p14:tracePt t="40813" x="6675438" y="3857625"/>
          <p14:tracePt t="40822" x="6761163" y="3811588"/>
          <p14:tracePt t="40829" x="6846888" y="3771900"/>
          <p14:tracePt t="40837" x="6921500" y="3749675"/>
          <p14:tracePt t="40846" x="6983413" y="3725863"/>
          <p14:tracePt t="40852" x="7051675" y="3725863"/>
          <p14:tracePt t="40863" x="7115175" y="3725863"/>
          <p14:tracePt t="40869" x="7178675" y="3725863"/>
          <p14:tracePt t="40879" x="7212013" y="3725863"/>
          <p14:tracePt t="40884" x="7229475" y="3736975"/>
          <p14:tracePt t="40896" x="7286625" y="3783013"/>
          <p14:tracePt t="40900" x="7286625" y="3800475"/>
          <p14:tracePt t="40912" x="7297738" y="3857625"/>
          <p14:tracePt t="40916" x="7297738" y="3897313"/>
          <p14:tracePt t="40929" x="7297738" y="3932238"/>
          <p14:tracePt t="40932" x="7275513" y="4006850"/>
          <p14:tracePt t="40946" x="7212013" y="4057650"/>
          <p14:tracePt t="40948" x="7126288" y="4132263"/>
          <p14:tracePt t="40962" x="7007225" y="4200525"/>
          <p14:tracePt t="40963" x="6869113" y="4292600"/>
          <p14:tracePt t="40974" x="6708775" y="4400550"/>
          <p14:tracePt t="40979" x="6550025" y="4486275"/>
          <p14:tracePt t="40988" x="6365875" y="4594225"/>
          <p14:tracePt t="40996" x="6183313" y="4708525"/>
          <p14:tracePt t="41003" x="5983288" y="4806950"/>
          <p14:tracePt t="41013" x="5908675" y="4840288"/>
          <p14:tracePt t="41019" x="5651500" y="4965700"/>
          <p14:tracePt t="41029" x="5578475" y="4978400"/>
          <p14:tracePt t="41035" x="5457825" y="5011738"/>
          <p14:tracePt t="41047" x="5332413" y="5029200"/>
          <p14:tracePt t="41051" x="5246688" y="5040313"/>
          <p14:tracePt t="41063" x="5222875" y="5040313"/>
          <p14:tracePt t="41067" x="5172075" y="5040313"/>
          <p14:tracePt t="41079" x="5137150" y="5040313"/>
          <p14:tracePt t="41082" x="5114925" y="5029200"/>
          <p14:tracePt t="41096" x="5097463" y="5011738"/>
          <p14:tracePt t="41098" x="5097463" y="4989513"/>
          <p14:tracePt t="41112" x="5097463" y="4965700"/>
          <p14:tracePt t="41114" x="5097463" y="4954588"/>
          <p14:tracePt t="41129" x="5137150" y="4914900"/>
          <p14:tracePt t="41304" x="5114925" y="4914900"/>
          <p14:tracePt t="41314" x="5029200" y="4914900"/>
          <p14:tracePt t="41319" x="4840288" y="4926013"/>
          <p14:tracePt t="41330" x="4743450" y="4926013"/>
          <p14:tracePt t="41335" x="4521200" y="4954588"/>
          <p14:tracePt t="41343" x="4303713" y="4978400"/>
          <p14:tracePt t="41351" x="4068763" y="4989513"/>
          <p14:tracePt t="41359" x="3846513" y="5029200"/>
          <p14:tracePt t="41367" x="3651250" y="5051425"/>
          <p14:tracePt t="41375" x="3565525" y="5075238"/>
          <p14:tracePt t="41383" x="3417888" y="5114925"/>
          <p14:tracePt t="41391" x="3279775" y="5137150"/>
          <p14:tracePt t="41398" x="3194050" y="5149850"/>
          <p14:tracePt t="41407" x="3108325" y="5149850"/>
          <p14:tracePt t="41414" x="3046413" y="5149850"/>
          <p14:tracePt t="41424" x="2989263" y="5137150"/>
          <p14:tracePt t="41431" x="2949575" y="5086350"/>
          <p14:tracePt t="41439" x="2936875" y="4989513"/>
          <p14:tracePt t="41446" x="2925763" y="4868863"/>
          <p14:tracePt t="41458" x="2925763" y="4732338"/>
          <p14:tracePt t="41463" x="2925763" y="4594225"/>
          <p14:tracePt t="41473" x="2936875" y="4464050"/>
          <p14:tracePt t="41480" x="2960688" y="4389438"/>
          <p14:tracePt t="41491" x="3000375" y="4251325"/>
          <p14:tracePt t="41496" x="3046413" y="4132263"/>
          <p14:tracePt t="41506" x="3097213" y="4029075"/>
          <p14:tracePt t="41513" x="3149600" y="3932238"/>
          <p14:tracePt t="41525" x="3182938" y="3846513"/>
          <p14:tracePt t="41526" x="3235325" y="3771900"/>
          <p14:tracePt t="41533" x="3279775" y="3697288"/>
          <p14:tracePt t="41541" x="3321050" y="3622675"/>
          <p14:tracePt t="41549" x="3365500" y="3578225"/>
          <p14:tracePt t="41557" x="3417888" y="3525838"/>
          <p14:tracePt t="41565" x="3479800" y="3463925"/>
          <p14:tracePt t="41573" x="3536950" y="3440113"/>
          <p14:tracePt t="41583" x="3611563" y="3406775"/>
          <p14:tracePt t="41589" x="3686175" y="3378200"/>
          <p14:tracePt t="41597" x="3835400" y="3343275"/>
          <p14:tracePt t="41608" x="3954463" y="3332163"/>
          <p14:tracePt t="41613" x="4079875" y="3332163"/>
          <p14:tracePt t="41622" x="4217988" y="3332163"/>
          <p14:tracePt t="41630" x="4337050" y="3332163"/>
          <p14:tracePt t="41641" x="4475163" y="3332163"/>
          <p14:tracePt t="41646" x="4622800" y="3332163"/>
          <p14:tracePt t="41655" x="4765675" y="3343275"/>
          <p14:tracePt t="41663" x="4840288" y="3354388"/>
          <p14:tracePt t="41674" x="4978400" y="3378200"/>
          <p14:tracePt t="41680" x="5114925" y="3394075"/>
          <p14:tracePt t="41689" x="5222875" y="3417888"/>
          <p14:tracePt t="41696" x="5332413" y="3440113"/>
          <p14:tracePt t="41708" x="5532438" y="3492500"/>
          <p14:tracePt t="41715" x="5589588" y="3514725"/>
          <p14:tracePt t="41723" x="5651500" y="3554413"/>
          <p14:tracePt t="41731" x="5703888" y="3600450"/>
          <p14:tracePt t="41741" x="5737225" y="3651250"/>
          <p14:tracePt t="41747" x="5765800" y="3697288"/>
          <p14:tracePt t="41755" x="5778500" y="3771900"/>
          <p14:tracePt t="41763" x="5789613" y="3908425"/>
          <p14:tracePt t="41775" x="5789613" y="4017963"/>
          <p14:tracePt t="41780" x="5778500" y="4114800"/>
          <p14:tracePt t="41789" x="5715000" y="4251325"/>
          <p14:tracePt t="41796" x="5640388" y="4360863"/>
          <p14:tracePt t="41808" x="5543550" y="4475163"/>
          <p14:tracePt t="41813" x="5435600" y="4583113"/>
          <p14:tracePt t="41822" x="5321300" y="4668838"/>
          <p14:tracePt t="41830" x="5189538" y="4743450"/>
          <p14:tracePt t="41841" x="5064125" y="4806950"/>
          <p14:tracePt t="41846" x="5000625" y="4818063"/>
          <p14:tracePt t="41858" x="4879975" y="4868863"/>
          <p14:tracePt t="41859" x="4783138" y="4903788"/>
          <p14:tracePt t="41866" x="4679950" y="4926013"/>
          <p14:tracePt t="41874" x="4606925" y="4954588"/>
          <p14:tracePt t="41881" x="4537075" y="4978400"/>
          <p14:tracePt t="41892" x="4508500" y="4989513"/>
          <p14:tracePt t="41897" x="4464050" y="5000625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dirty="0" err="1">
                <a:solidFill>
                  <a:srgbClr val="FFFF00"/>
                </a:solidFill>
              </a:rPr>
              <a:t>isValid</a:t>
            </a:r>
            <a:r>
              <a:rPr lang="en-US" altLang="zh-TW" sz="4400" dirty="0">
                <a:solidFill>
                  <a:srgbClr val="FFFF00"/>
                </a:solidFill>
              </a:rPr>
              <a:t>()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Is it a square? 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Is it a parallelogram? 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矩形 3"/>
          <p:cNvSpPr/>
          <p:nvPr/>
        </p:nvSpPr>
        <p:spPr>
          <a:xfrm>
            <a:off x="1461155" y="2592371"/>
            <a:ext cx="679071" cy="65045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YES</a:t>
            </a:r>
            <a:endParaRPr lang="zh-TW" altLang="en-US" dirty="0"/>
          </a:p>
        </p:txBody>
      </p:sp>
      <p:sp>
        <p:nvSpPr>
          <p:cNvPr id="5" name="流程圖: 資料 4"/>
          <p:cNvSpPr/>
          <p:nvPr/>
        </p:nvSpPr>
        <p:spPr>
          <a:xfrm>
            <a:off x="3478491" y="2592371"/>
            <a:ext cx="1366887" cy="650450"/>
          </a:xfrm>
          <a:prstGeom prst="flowChartInputOutpu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NO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461155" y="3878347"/>
            <a:ext cx="1272618" cy="65045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YES</a:t>
            </a:r>
            <a:endParaRPr lang="zh-TW" altLang="en-US" dirty="0"/>
          </a:p>
        </p:txBody>
      </p:sp>
      <p:sp>
        <p:nvSpPr>
          <p:cNvPr id="7" name="流程圖: 資料 6"/>
          <p:cNvSpPr/>
          <p:nvPr/>
        </p:nvSpPr>
        <p:spPr>
          <a:xfrm>
            <a:off x="3478491" y="3878347"/>
            <a:ext cx="1366887" cy="650450"/>
          </a:xfrm>
          <a:prstGeom prst="flowChartInputOutpu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YES</a:t>
            </a:r>
            <a:endParaRPr lang="zh-TW" altLang="en-US" dirty="0"/>
          </a:p>
        </p:txBody>
      </p:sp>
      <p:sp>
        <p:nvSpPr>
          <p:cNvPr id="9" name="梯形 8"/>
          <p:cNvSpPr/>
          <p:nvPr/>
        </p:nvSpPr>
        <p:spPr>
          <a:xfrm>
            <a:off x="5590096" y="3878347"/>
            <a:ext cx="1545996" cy="650450"/>
          </a:xfrm>
          <a:prstGeom prst="trapezoid">
            <a:avLst>
              <a:gd name="adj" fmla="val 42391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NO</a:t>
            </a:r>
            <a:endParaRPr lang="zh-TW" altLang="en-US" dirty="0"/>
          </a:p>
        </p:txBody>
      </p:sp>
      <p:sp>
        <p:nvSpPr>
          <p:cNvPr id="10" name="梯形 9"/>
          <p:cNvSpPr/>
          <p:nvPr/>
        </p:nvSpPr>
        <p:spPr>
          <a:xfrm>
            <a:off x="5591675" y="2592371"/>
            <a:ext cx="1545996" cy="650450"/>
          </a:xfrm>
          <a:prstGeom prst="trapezoid">
            <a:avLst>
              <a:gd name="adj" fmla="val 42391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NO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827700" y="4693268"/>
            <a:ext cx="7411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FF00"/>
                </a:solidFill>
                <a:latin typeface="Adobe 楷体 Std R" panose="02020400000000000000" pitchFamily="18" charset="-128"/>
                <a:ea typeface="Adobe 楷体 Std R" panose="02020400000000000000" pitchFamily="18" charset="-128"/>
                <a:cs typeface="Heiti TC Light" charset="-120"/>
              </a:rPr>
              <a:t>請注意設計！</a:t>
            </a:r>
            <a:r>
              <a:rPr lang="zh-TW" altLang="en-US" sz="2000" dirty="0">
                <a:solidFill>
                  <a:srgbClr val="FFFF00"/>
                </a:solidFill>
                <a:highlight>
                  <a:srgbClr val="000000"/>
                </a:highlight>
                <a:latin typeface="Adobe 楷体 Std R" panose="02020400000000000000" pitchFamily="18" charset="-128"/>
                <a:ea typeface="Adobe 楷体 Std R" panose="02020400000000000000" pitchFamily="18" charset="-128"/>
                <a:cs typeface="Heiti TC Light" charset="-120"/>
              </a:rPr>
              <a:t>必須使用父類別協助判斷（評分項目）</a:t>
            </a:r>
            <a:endParaRPr lang="en-US" altLang="zh-TW" sz="2000" dirty="0">
              <a:solidFill>
                <a:srgbClr val="FFFF00"/>
              </a:solidFill>
              <a:highlight>
                <a:srgbClr val="000000"/>
              </a:highlight>
              <a:latin typeface="Adobe 楷体 Std R" panose="02020400000000000000" pitchFamily="18" charset="-128"/>
              <a:ea typeface="Adobe 楷体 Std R" panose="02020400000000000000" pitchFamily="18" charset="-128"/>
              <a:cs typeface="Heiti TC Light" charset="-12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zh-TW" altLang="en-US" dirty="0">
                <a:solidFill>
                  <a:srgbClr val="FFFF00"/>
                </a:solidFill>
                <a:latin typeface="Adobe 楷体 Std R" panose="02020400000000000000" pitchFamily="18" charset="-128"/>
                <a:ea typeface="Adobe 楷体 Std R" panose="02020400000000000000" pitchFamily="18" charset="-128"/>
                <a:cs typeface="Heiti TC Light" charset="-120"/>
              </a:rPr>
              <a:t>比方說如果要判斷一個形狀是不是矩形，將由：</a:t>
            </a:r>
            <a:endParaRPr lang="en-US" altLang="zh-TW" dirty="0">
              <a:solidFill>
                <a:srgbClr val="FFFF00"/>
              </a:solidFill>
              <a:latin typeface="Adobe 楷体 Std R" panose="02020400000000000000" pitchFamily="18" charset="-128"/>
              <a:ea typeface="Adobe 楷体 Std R" panose="02020400000000000000" pitchFamily="18" charset="-128"/>
              <a:cs typeface="Heiti TC Light" charset="-12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altLang="zh-TW" dirty="0">
                <a:solidFill>
                  <a:srgbClr val="FFFF00"/>
                </a:solidFill>
                <a:latin typeface="Adobe 楷体 Std R" panose="02020400000000000000" pitchFamily="18" charset="-128"/>
                <a:ea typeface="Adobe 楷体 Std R" panose="02020400000000000000" pitchFamily="18" charset="-128"/>
              </a:rPr>
              <a:t>Quadrilaterals</a:t>
            </a:r>
            <a:r>
              <a:rPr lang="zh-TW" altLang="en-US" dirty="0">
                <a:solidFill>
                  <a:srgbClr val="FFFF00"/>
                </a:solidFill>
                <a:latin typeface="Adobe 楷体 Std R" panose="02020400000000000000" pitchFamily="18" charset="-128"/>
                <a:ea typeface="Adobe 楷体 Std R" panose="02020400000000000000" pitchFamily="18" charset="-128"/>
              </a:rPr>
              <a:t> 判斷是不是四邊形 （四個不重疊、不共線的點）</a:t>
            </a:r>
            <a:endParaRPr lang="en-US" altLang="zh-TW" dirty="0">
              <a:solidFill>
                <a:srgbClr val="FFFF00"/>
              </a:solidFill>
              <a:latin typeface="Adobe 楷体 Std R" panose="02020400000000000000" pitchFamily="18" charset="-128"/>
              <a:ea typeface="Adobe 楷体 Std R" panose="02020400000000000000" pitchFamily="18" charset="-128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altLang="zh-TW" dirty="0">
                <a:solidFill>
                  <a:srgbClr val="FFFF00"/>
                </a:solidFill>
                <a:latin typeface="Adobe 楷体 Std R" panose="02020400000000000000" pitchFamily="18" charset="-128"/>
                <a:ea typeface="Adobe 楷体 Std R" panose="02020400000000000000" pitchFamily="18" charset="-128"/>
              </a:rPr>
              <a:t>Parallelogram</a:t>
            </a:r>
            <a:r>
              <a:rPr lang="zh-TW" altLang="en-US" dirty="0">
                <a:solidFill>
                  <a:srgbClr val="FFFF00"/>
                </a:solidFill>
                <a:latin typeface="Adobe 楷体 Std R" panose="02020400000000000000" pitchFamily="18" charset="-128"/>
                <a:ea typeface="Adobe 楷体 Std R" panose="02020400000000000000" pitchFamily="18" charset="-128"/>
              </a:rPr>
              <a:t> 判斷對邊是否平行</a:t>
            </a:r>
            <a:endParaRPr lang="en-US" altLang="zh-TW" dirty="0">
              <a:solidFill>
                <a:srgbClr val="FFFF00"/>
              </a:solidFill>
              <a:latin typeface="Adobe 楷体 Std R" panose="02020400000000000000" pitchFamily="18" charset="-128"/>
              <a:ea typeface="Adobe 楷体 Std R" panose="02020400000000000000" pitchFamily="18" charset="-128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zh-TW" altLang="en-US" dirty="0">
                <a:solidFill>
                  <a:srgbClr val="FFFF00"/>
                </a:solidFill>
                <a:latin typeface="Adobe 楷体 Std R" panose="02020400000000000000" pitchFamily="18" charset="-128"/>
                <a:ea typeface="Adobe 楷体 Std R" panose="02020400000000000000" pitchFamily="18" charset="-128"/>
              </a:rPr>
              <a:t>最後才由 </a:t>
            </a:r>
            <a:r>
              <a:rPr lang="en-US" altLang="zh-TW" dirty="0">
                <a:solidFill>
                  <a:srgbClr val="FFFF00"/>
                </a:solidFill>
                <a:latin typeface="Adobe 楷体 Std R" panose="02020400000000000000" pitchFamily="18" charset="-128"/>
                <a:ea typeface="Adobe 楷体 Std R" panose="02020400000000000000" pitchFamily="18" charset="-128"/>
              </a:rPr>
              <a:t>Rectangle</a:t>
            </a:r>
            <a:r>
              <a:rPr lang="zh-TW" altLang="en-US" dirty="0">
                <a:solidFill>
                  <a:srgbClr val="FFFF00"/>
                </a:solidFill>
                <a:latin typeface="Adobe 楷体 Std R" panose="02020400000000000000" pitchFamily="18" charset="-128"/>
                <a:ea typeface="Adobe 楷体 Std R" panose="02020400000000000000" pitchFamily="18" charset="-128"/>
              </a:rPr>
              <a:t>判斷是否相鄰邊為垂直</a:t>
            </a:r>
            <a:endParaRPr lang="en-US" altLang="zh-TW" dirty="0">
              <a:solidFill>
                <a:srgbClr val="FFFF00"/>
              </a:solidFill>
              <a:latin typeface="Adobe 楷体 Std R" panose="02020400000000000000" pitchFamily="18" charset="-128"/>
              <a:ea typeface="Adobe 楷体 Std R" panose="02020400000000000000" pitchFamily="18" charset="-128"/>
              <a:cs typeface="Heiti TC Light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12438" y="401736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Heiti TC Light" charset="-120"/>
              </a:rPr>
              <a:t>檢查形狀是否正確</a:t>
            </a:r>
            <a:endParaRPr lang="en-US" altLang="zh-TW" sz="2400" dirty="0">
              <a:latin typeface="Adobe 黑体 Std R" panose="020B0400000000000000" pitchFamily="34" charset="-128"/>
              <a:ea typeface="Adobe 黑体 Std R" panose="020B0400000000000000" pitchFamily="34" charset="-128"/>
              <a:cs typeface="Heiti TC Light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Heiti TC Light" charset="-120"/>
              </a:rPr>
              <a:t>比方說是否為矩形</a:t>
            </a:r>
            <a:r>
              <a:rPr lang="en-US" altLang="zh-TW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Heiti TC Light" charset="-120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Heiti TC Light" charset="-120"/>
              </a:rPr>
              <a:t>是否為平行四邊形</a:t>
            </a:r>
            <a:r>
              <a:rPr lang="en-US" altLang="zh-TW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Heiti TC Light" charset="-120"/>
              </a:rPr>
              <a:t>?</a:t>
            </a:r>
          </a:p>
        </p:txBody>
      </p:sp>
      <p:sp>
        <p:nvSpPr>
          <p:cNvPr id="12" name="太陽 11"/>
          <p:cNvSpPr/>
          <p:nvPr/>
        </p:nvSpPr>
        <p:spPr>
          <a:xfrm>
            <a:off x="460345" y="4731368"/>
            <a:ext cx="374975" cy="374975"/>
          </a:xfrm>
          <a:prstGeom prst="su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4FEB083-54CD-9944-AD1E-8A37A5C12094}"/>
              </a:ext>
            </a:extLst>
          </p:cNvPr>
          <p:cNvSpPr txBox="1"/>
          <p:nvPr/>
        </p:nvSpPr>
        <p:spPr>
          <a:xfrm>
            <a:off x="7843185" y="251239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b="1" dirty="0"/>
              <a:t>R</a:t>
            </a:r>
            <a:endParaRPr kumimoji="1" lang="zh-TW" altLang="en-US" sz="4000" b="1" dirty="0"/>
          </a:p>
        </p:txBody>
      </p:sp>
      <p:pic>
        <p:nvPicPr>
          <p:cNvPr id="14" name="音訊 13">
            <a:hlinkClick r:id="" action="ppaction://media"/>
            <a:extLst>
              <a:ext uri="{FF2B5EF4-FFF2-40B4-BE49-F238E27FC236}">
                <a16:creationId xmlns:a16="http://schemas.microsoft.com/office/drawing/2014/main" id="{FFB22D74-438B-E67A-1E8F-ED971D9F42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2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30"/>
    </mc:Choice>
    <mc:Fallback xmlns="">
      <p:transition spd="slow" advTm="34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833" x="4464050" y="4989513"/>
          <p14:tracePt t="3838" x="4446588" y="4943475"/>
          <p14:tracePt t="3851" x="4411663" y="4840288"/>
          <p14:tracePt t="3867" x="4349750" y="4708525"/>
          <p14:tracePt t="3874" x="4325938" y="4646613"/>
          <p14:tracePt t="3883" x="4292600" y="4583113"/>
          <p14:tracePt t="3890" x="4275138" y="4549775"/>
          <p14:tracePt t="3900" x="4240213" y="4508500"/>
          <p14:tracePt t="3907" x="4189413" y="4446588"/>
          <p14:tracePt t="3917" x="4132263" y="4389438"/>
          <p14:tracePt t="3922" x="4057650" y="4337050"/>
          <p14:tracePt t="3933" x="3994150" y="4314825"/>
          <p14:tracePt t="3940" x="3921125" y="4275138"/>
          <p14:tracePt t="3950" x="3857625" y="4251325"/>
          <p14:tracePt t="3954" x="3783013" y="4229100"/>
          <p14:tracePt t="3967" x="3725863" y="4200525"/>
          <p14:tracePt t="3969" x="3708400" y="4200525"/>
          <p14:tracePt t="3983" x="3651250" y="4178300"/>
          <p14:tracePt t="3985" x="3611563" y="4165600"/>
          <p14:tracePt t="4000" x="3578225" y="4165600"/>
          <p14:tracePt t="4001" x="3554413" y="4165600"/>
          <p14:tracePt t="4009" x="3525838" y="4165600"/>
          <p14:tracePt t="4017" x="3503613" y="4165600"/>
          <p14:tracePt t="4024" x="3479800" y="4165600"/>
          <p14:tracePt t="4033" x="3451225" y="4165600"/>
          <p14:tracePt t="4041" x="3440113" y="4165600"/>
          <p14:tracePt t="4050" x="3417888" y="4189413"/>
          <p14:tracePt t="4056" x="3406775" y="4200525"/>
          <p14:tracePt t="4067" x="3394075" y="4217988"/>
          <p14:tracePt t="4074" x="3378200" y="4229100"/>
          <p14:tracePt t="4083" x="3365500" y="4240213"/>
          <p14:tracePt t="4089" x="3354388" y="4251325"/>
          <p14:tracePt t="4100" x="3354388" y="4264025"/>
          <p14:tracePt t="4107" x="3343275" y="4264025"/>
          <p14:tracePt t="4117" x="3343275" y="4275138"/>
          <p14:tracePt t="4123" x="3332163" y="4292600"/>
          <p14:tracePt t="4134" x="3321050" y="4303713"/>
          <p14:tracePt t="4138" x="3303588" y="4303713"/>
          <p14:tracePt t="4151" x="3303588" y="4314825"/>
          <p14:tracePt t="4159" x="3303588" y="4325938"/>
          <p14:tracePt t="4183" x="3303588" y="4337050"/>
          <p14:tracePt t="4191" x="3303588" y="4349750"/>
          <p14:tracePt t="4200" x="3321050" y="4378325"/>
          <p14:tracePt t="4206" x="3332163" y="4400550"/>
          <p14:tracePt t="4214" x="3354388" y="4446588"/>
          <p14:tracePt t="4223" x="3378200" y="4508500"/>
          <p14:tracePt t="4230" x="3394075" y="4583113"/>
          <p14:tracePt t="4238" x="3417888" y="4668838"/>
          <p14:tracePt t="4246" x="3429000" y="4754563"/>
          <p14:tracePt t="4257" x="3440113" y="4840288"/>
          <p14:tracePt t="4262" x="3451225" y="4926013"/>
          <p14:tracePt t="4271" x="3463925" y="5000625"/>
          <p14:tracePt t="4278" x="3463925" y="5040313"/>
          <p14:tracePt t="4285" x="3463925" y="5137150"/>
          <p14:tracePt t="4293" x="3463925" y="5189538"/>
          <p14:tracePt t="4301" x="3463925" y="5246688"/>
          <p14:tracePt t="4309" x="3451225" y="5297488"/>
          <p14:tracePt t="4317" x="3440113" y="5360988"/>
          <p14:tracePt t="4325" x="3429000" y="5418138"/>
          <p14:tracePt t="4334" x="3406775" y="5503863"/>
          <p14:tracePt t="4341" x="3394075" y="5565775"/>
          <p14:tracePt t="4350" x="3365500" y="5640388"/>
          <p14:tracePt t="4357" x="3365500" y="5680075"/>
          <p14:tracePt t="4367" x="3354388" y="5726113"/>
          <p14:tracePt t="4372" x="3354388" y="5778500"/>
          <p14:tracePt t="4388" x="3343275" y="5800725"/>
          <p14:tracePt t="4400" x="3343275" y="5822950"/>
          <p14:tracePt t="4401" x="3343275" y="5840413"/>
          <p14:tracePt t="4407" x="3332163" y="5851525"/>
          <p14:tracePt t="4417" x="3332163" y="5864225"/>
          <p14:tracePt t="4421" x="3321050" y="5864225"/>
          <p14:tracePt t="4434" x="3303588" y="5875338"/>
          <p14:tracePt t="4436" x="3292475" y="5897563"/>
          <p14:tracePt t="4451" x="3268663" y="5908675"/>
          <p14:tracePt t="4454" x="3246438" y="5949950"/>
          <p14:tracePt t="4467" x="3206750" y="5972175"/>
          <p14:tracePt t="4468" x="3171825" y="6011863"/>
          <p14:tracePt t="4476" x="3121025" y="6046788"/>
          <p14:tracePt t="4484" x="3057525" y="6086475"/>
          <p14:tracePt t="4491" x="3000375" y="6108700"/>
          <p14:tracePt t="4501" x="2925763" y="6154738"/>
          <p14:tracePt t="4507" x="2851150" y="6183313"/>
          <p14:tracePt t="4517" x="2765425" y="6218238"/>
          <p14:tracePt t="4523" x="2657475" y="6292850"/>
          <p14:tracePt t="4534" x="2565400" y="6343650"/>
          <p14:tracePt t="4540" x="2479675" y="6429375"/>
          <p14:tracePt t="4551" x="2411413" y="6515100"/>
          <p14:tracePt t="4555" x="2320925" y="6623050"/>
          <p14:tracePt t="4567" x="2222500" y="6732588"/>
          <p14:tracePt t="4932" x="1131888" y="6486525"/>
          <p14:tracePt t="4940" x="1068388" y="5726113"/>
          <p14:tracePt t="4952" x="1068388" y="4840288"/>
          <p14:tracePt t="4959" x="1092200" y="4303713"/>
          <p14:tracePt t="4967" x="1177925" y="3800475"/>
          <p14:tracePt t="4974" x="1228725" y="3611563"/>
          <p14:tracePt t="4982" x="1314450" y="3235325"/>
          <p14:tracePt t="4990" x="1365250" y="3121025"/>
          <p14:tracePt t="4998" x="1439863" y="2914650"/>
          <p14:tracePt t="5006" x="1525588" y="2754313"/>
          <p14:tracePt t="5014" x="1582738" y="2628900"/>
          <p14:tracePt t="5204" x="1582738" y="2606675"/>
          <p14:tracePt t="5211" x="1571625" y="2554288"/>
          <p14:tracePt t="5220" x="1571625" y="2497138"/>
          <p14:tracePt t="5227" x="1571625" y="2422525"/>
          <p14:tracePt t="5235" x="1571625" y="2336800"/>
          <p14:tracePt t="5243" x="1571625" y="2263775"/>
          <p14:tracePt t="5251" x="1582738" y="2211388"/>
          <p14:tracePt t="5259" x="1611313" y="2160588"/>
          <p14:tracePt t="5268" x="1622425" y="2136775"/>
          <p14:tracePt t="5275" x="1646238" y="2074863"/>
          <p14:tracePt t="5283" x="1668463" y="2063750"/>
          <p14:tracePt t="5291" x="1697038" y="2028825"/>
          <p14:tracePt t="5299" x="1731963" y="2017713"/>
          <p14:tracePt t="5307" x="1743075" y="2006600"/>
          <p14:tracePt t="5314" x="1771650" y="1989138"/>
          <p14:tracePt t="5322" x="1806575" y="1989138"/>
          <p14:tracePt t="5330" x="1828800" y="1989138"/>
          <p14:tracePt t="5341" x="1857375" y="2006600"/>
          <p14:tracePt t="5346" x="1892300" y="2028825"/>
          <p14:tracePt t="5354" x="1943100" y="2063750"/>
          <p14:tracePt t="5362" x="1978025" y="2114550"/>
          <p14:tracePt t="5373" x="2017713" y="2149475"/>
          <p14:tracePt t="5378" x="2039938" y="2160588"/>
          <p14:tracePt t="5388" x="2074863" y="2189163"/>
          <p14:tracePt t="5393" x="2103438" y="2211388"/>
          <p14:tracePt t="5407" x="2125663" y="2222500"/>
          <p14:tracePt t="5410" x="2160588" y="2222500"/>
          <p14:tracePt t="5421" x="2178050" y="2222500"/>
          <p14:tracePt t="5425" x="2200275" y="2235200"/>
          <p14:tracePt t="5440" x="2211388" y="2235200"/>
          <p14:tracePt t="5442" x="2222500" y="2235200"/>
          <p14:tracePt t="5457" x="2263775" y="2235200"/>
          <p14:tracePt t="5465" x="2274888" y="2235200"/>
          <p14:tracePt t="5473" x="2286000" y="2235200"/>
          <p14:tracePt t="5481" x="2297113" y="2235200"/>
          <p14:tracePt t="5496" x="2308225" y="2235200"/>
          <p14:tracePt t="5505" x="2320925" y="2251075"/>
          <p14:tracePt t="5523" x="2336800" y="2251075"/>
          <p14:tracePt t="5528" x="2349500" y="2263775"/>
          <p14:tracePt t="5536" x="2360613" y="2274888"/>
          <p14:tracePt t="5544" x="2371725" y="2297113"/>
          <p14:tracePt t="5552" x="2382838" y="2336800"/>
          <p14:tracePt t="5560" x="2411413" y="2371725"/>
          <p14:tracePt t="5568" x="2422525" y="2411413"/>
          <p14:tracePt t="5576" x="2422525" y="2446338"/>
          <p14:tracePt t="5584" x="2435225" y="2479675"/>
          <p14:tracePt t="5592" x="2446338" y="2520950"/>
          <p14:tracePt t="5599" x="2446338" y="2554288"/>
          <p14:tracePt t="5607" x="2446338" y="2565400"/>
          <p14:tracePt t="5615" x="2446338" y="2606675"/>
          <p14:tracePt t="5624" x="2446338" y="2640013"/>
          <p14:tracePt t="5631" x="2446338" y="2668588"/>
          <p14:tracePt t="5639" x="2422525" y="2703513"/>
          <p14:tracePt t="5647" x="2411413" y="2743200"/>
          <p14:tracePt t="5657" x="2371725" y="2800350"/>
          <p14:tracePt t="5663" x="2349500" y="2851150"/>
          <p14:tracePt t="5671" x="2308225" y="2925763"/>
          <p14:tracePt t="5678" x="2286000" y="2971800"/>
          <p14:tracePt t="5690" x="2251075" y="3035300"/>
          <p14:tracePt t="5694" x="2235200" y="3046413"/>
          <p14:tracePt t="5704" x="2200275" y="3097213"/>
          <p14:tracePt t="5710" x="2160588" y="3121025"/>
          <p14:tracePt t="5725" x="2136775" y="3149600"/>
          <p14:tracePt t="5727" x="2114550" y="3160713"/>
          <p14:tracePt t="5738" x="2092325" y="3171825"/>
          <p14:tracePt t="5742" x="2063750" y="3182938"/>
          <p14:tracePt t="5757" x="2051050" y="3182938"/>
          <p14:tracePt t="5759" x="2028825" y="3182938"/>
          <p14:tracePt t="5771" x="2017713" y="3194050"/>
          <p14:tracePt t="5773" x="2006600" y="3194050"/>
          <p14:tracePt t="5790" x="1965325" y="3206750"/>
          <p14:tracePt t="5797" x="1943100" y="3206750"/>
          <p14:tracePt t="5805" x="1931988" y="3206750"/>
          <p14:tracePt t="5813" x="1903413" y="3206750"/>
          <p14:tracePt t="5823" x="1879600" y="3206750"/>
          <p14:tracePt t="5829" x="1857375" y="3206750"/>
          <p14:tracePt t="5838" x="1828800" y="3206750"/>
          <p14:tracePt t="5845" x="1806575" y="3206750"/>
          <p14:tracePt t="5857" x="1771650" y="3206750"/>
          <p14:tracePt t="5860" x="1743075" y="3206750"/>
          <p14:tracePt t="5871" x="1697038" y="3194050"/>
          <p14:tracePt t="5876" x="1657350" y="3194050"/>
          <p14:tracePt t="5891" x="1622425" y="3182938"/>
          <p14:tracePt t="5893" x="1571625" y="3182938"/>
          <p14:tracePt t="5904" x="1525588" y="3171825"/>
          <p14:tracePt t="5908" x="1485900" y="3160713"/>
          <p14:tracePt t="5925" x="1439863" y="3132138"/>
          <p14:tracePt t="5925" x="1400175" y="3108325"/>
          <p14:tracePt t="5932" x="1365250" y="3074988"/>
          <p14:tracePt t="5940" x="1336675" y="3035300"/>
          <p14:tracePt t="5947" x="1303338" y="2989263"/>
          <p14:tracePt t="5957" x="1279525" y="2936875"/>
          <p14:tracePt t="5963" x="1268413" y="2914650"/>
          <p14:tracePt t="5971" x="1250950" y="2863850"/>
          <p14:tracePt t="5979" x="1239838" y="2828925"/>
          <p14:tracePt t="5991" x="1228725" y="2789238"/>
          <p14:tracePt t="5995" x="1217613" y="2765425"/>
          <p14:tracePt t="6004" x="1217613" y="2743200"/>
          <p14:tracePt t="6011" x="1217613" y="2714625"/>
          <p14:tracePt t="6024" x="1206500" y="2703513"/>
          <p14:tracePt t="6027" x="1206500" y="2692400"/>
          <p14:tracePt t="6037" x="1206500" y="2679700"/>
          <p14:tracePt t="6042" x="1206500" y="2668588"/>
          <p14:tracePt t="6059" x="1206500" y="2657475"/>
          <p14:tracePt t="6071" x="1206500" y="2640013"/>
          <p14:tracePt t="6082" x="1228725" y="2628900"/>
          <p14:tracePt t="6090" x="1250950" y="2617788"/>
          <p14:tracePt t="6098" x="1279525" y="2606675"/>
          <p14:tracePt t="6106" x="1314450" y="2582863"/>
          <p14:tracePt t="6114" x="1377950" y="2565400"/>
          <p14:tracePt t="6123" x="1439863" y="2532063"/>
          <p14:tracePt t="6129" x="1497013" y="2508250"/>
          <p14:tracePt t="6138" x="1560513" y="2479675"/>
          <p14:tracePt t="6145" x="1635125" y="2468563"/>
          <p14:tracePt t="6157" x="1708150" y="2446338"/>
          <p14:tracePt t="6161" x="1793875" y="2422525"/>
          <p14:tracePt t="6171" x="1857375" y="2393950"/>
          <p14:tracePt t="6177" x="1943100" y="2393950"/>
          <p14:tracePt t="6190" x="2006600" y="2393950"/>
          <p14:tracePt t="6193" x="2074863" y="2393950"/>
          <p14:tracePt t="6204" x="2125663" y="2393950"/>
          <p14:tracePt t="6209" x="2189163" y="2411413"/>
          <p14:tracePt t="6223" x="2235200" y="2435225"/>
          <p14:tracePt t="6225" x="2286000" y="2468563"/>
          <p14:tracePt t="6238" x="2320925" y="2520950"/>
          <p14:tracePt t="6241" x="2336800" y="2543175"/>
          <p14:tracePt t="6259" x="2393950" y="2606675"/>
          <p14:tracePt t="6264" x="2422525" y="2640013"/>
          <p14:tracePt t="6272" x="2435225" y="2668588"/>
          <p14:tracePt t="6280" x="2457450" y="2692400"/>
          <p14:tracePt t="6290" x="2468563" y="2714625"/>
          <p14:tracePt t="6296" x="2468563" y="2725738"/>
          <p14:tracePt t="6304" x="2479675" y="2754313"/>
          <p14:tracePt t="6312" x="2479675" y="2789238"/>
          <p14:tracePt t="6323" x="2479675" y="2828925"/>
          <p14:tracePt t="6327" x="2479675" y="2851150"/>
          <p14:tracePt t="6337" x="2457450" y="2886075"/>
          <p14:tracePt t="6343" x="2435225" y="2936875"/>
          <p14:tracePt t="6357" x="2382838" y="2989263"/>
          <p14:tracePt t="6359" x="2349500" y="3035300"/>
          <p14:tracePt t="6371" x="2286000" y="3097213"/>
          <p14:tracePt t="6375" x="2211388" y="3149600"/>
          <p14:tracePt t="6390" x="2136775" y="3171825"/>
          <p14:tracePt t="6392" x="2074863" y="3206750"/>
          <p14:tracePt t="6404" x="2006600" y="3235325"/>
          <p14:tracePt t="6407" x="1931988" y="3246438"/>
          <p14:tracePt t="6423" x="1857375" y="3246438"/>
          <p14:tracePt t="6431" x="1806575" y="3246438"/>
          <p14:tracePt t="6438" x="1782763" y="3246438"/>
          <p14:tracePt t="6446" x="1760538" y="3246438"/>
          <p14:tracePt t="6457" x="1731963" y="3235325"/>
          <p14:tracePt t="6471" x="1720850" y="3217863"/>
          <p14:tracePt t="6486" x="1720850" y="3206750"/>
          <p14:tracePt t="6502" x="1720850" y="3194050"/>
          <p14:tracePt t="6526" x="1720850" y="3182938"/>
          <p14:tracePt t="6533" x="1731963" y="3182938"/>
          <p14:tracePt t="6541" x="1743075" y="3182938"/>
          <p14:tracePt t="6557" x="1760538" y="3182938"/>
          <p14:tracePt t="6858" x="1771650" y="3182938"/>
          <p14:tracePt t="6865" x="1828800" y="3194050"/>
          <p14:tracePt t="6874" x="1903413" y="3217863"/>
          <p14:tracePt t="6881" x="1989138" y="3246438"/>
          <p14:tracePt t="6890" x="2103438" y="3279775"/>
          <p14:tracePt t="6897" x="2200275" y="3292475"/>
          <p14:tracePt t="6905" x="2297113" y="3303588"/>
          <p14:tracePt t="6913" x="2411413" y="3321050"/>
          <p14:tracePt t="6923" x="2606675" y="3332163"/>
          <p14:tracePt t="6929" x="2800350" y="3343275"/>
          <p14:tracePt t="6938" x="2989263" y="3343275"/>
          <p14:tracePt t="6945" x="3171825" y="3343275"/>
          <p14:tracePt t="6956" x="3343275" y="3343275"/>
          <p14:tracePt t="6960" x="3429000" y="3343275"/>
          <p14:tracePt t="6969" x="3578225" y="3343275"/>
          <p14:tracePt t="6976" x="3708400" y="3332163"/>
          <p14:tracePt t="6985" x="3835400" y="3303588"/>
          <p14:tracePt t="6992" x="3932238" y="3279775"/>
          <p14:tracePt t="7000" x="4017963" y="3257550"/>
          <p14:tracePt t="7008" x="4079875" y="3217863"/>
          <p14:tracePt t="7016" x="4143375" y="3171825"/>
          <p14:tracePt t="7024" x="4178300" y="3108325"/>
          <p14:tracePt t="7032" x="4217988" y="3035300"/>
          <p14:tracePt t="7206" x="4229100" y="3035300"/>
          <p14:tracePt t="7214" x="4251325" y="3035300"/>
          <p14:tracePt t="7222" x="4292600" y="3046413"/>
          <p14:tracePt t="7229" x="4325938" y="3046413"/>
          <p14:tracePt t="7240" x="4360863" y="3046413"/>
          <p14:tracePt t="7245" x="4389438" y="3046413"/>
          <p14:tracePt t="7254" x="4435475" y="3046413"/>
          <p14:tracePt t="7261" x="4486275" y="3046413"/>
          <p14:tracePt t="7269" x="4508500" y="3046413"/>
          <p14:tracePt t="7277" x="4549775" y="3022600"/>
          <p14:tracePt t="7287" x="4572000" y="3011488"/>
          <p14:tracePt t="7293" x="4594225" y="2989263"/>
          <p14:tracePt t="7301" x="4622800" y="2971800"/>
          <p14:tracePt t="7309" x="4635500" y="2960688"/>
          <p14:tracePt t="7326" x="4635500" y="2949575"/>
          <p14:tracePt t="7332" x="4646613" y="2936875"/>
          <p14:tracePt t="7348" x="4646613" y="2925763"/>
          <p14:tracePt t="7357" x="4646613" y="2914650"/>
          <p14:tracePt t="7364" x="4635500" y="2903538"/>
          <p14:tracePt t="7372" x="4622800" y="2886075"/>
          <p14:tracePt t="7380" x="4606925" y="2874963"/>
          <p14:tracePt t="7390" x="4594225" y="2863850"/>
          <p14:tracePt t="7396" x="4583113" y="2863850"/>
          <p14:tracePt t="7412" x="4572000" y="2851150"/>
          <p14:tracePt t="7423" x="4560888" y="2851150"/>
          <p14:tracePt t="7444" x="4549775" y="2851150"/>
          <p14:tracePt t="7467" x="4537075" y="2851150"/>
          <p14:tracePt t="7475" x="4521200" y="2851150"/>
          <p14:tracePt t="7491" x="4508500" y="2851150"/>
          <p14:tracePt t="7499" x="4486275" y="2851150"/>
          <p14:tracePt t="7507" x="4475163" y="2851150"/>
          <p14:tracePt t="7515" x="4446588" y="2851150"/>
          <p14:tracePt t="7523" x="4411663" y="2851150"/>
          <p14:tracePt t="7530" x="4378325" y="2851150"/>
          <p14:tracePt t="7538" x="4337050" y="2851150"/>
          <p14:tracePt t="7546" x="4303713" y="2851150"/>
          <p14:tracePt t="7556" x="4275138" y="2851150"/>
          <p14:tracePt t="7562" x="4251325" y="2851150"/>
          <p14:tracePt t="7571" x="4217988" y="2851150"/>
          <p14:tracePt t="7578" x="4178300" y="2851150"/>
          <p14:tracePt t="7589" x="4154488" y="2851150"/>
          <p14:tracePt t="7594" x="4143375" y="2851150"/>
          <p14:tracePt t="7607" x="4114800" y="2851150"/>
          <p14:tracePt t="7610" x="4103688" y="2851150"/>
          <p14:tracePt t="7626" x="4092575" y="2851150"/>
          <p14:tracePt t="7649" x="4092575" y="2840038"/>
          <p14:tracePt t="7665" x="4114800" y="2811463"/>
          <p14:tracePt t="7673" x="4143375" y="2800350"/>
          <p14:tracePt t="7681" x="4189413" y="2778125"/>
          <p14:tracePt t="7689" x="4229100" y="2765425"/>
          <p14:tracePt t="7696" x="4275138" y="2754313"/>
          <p14:tracePt t="7706" x="4325938" y="2754313"/>
          <p14:tracePt t="7712" x="4378325" y="2754313"/>
          <p14:tracePt t="7721" x="4411663" y="2754313"/>
          <p14:tracePt t="7728" x="4464050" y="2765425"/>
          <p14:tracePt t="7739" x="4486275" y="2778125"/>
          <p14:tracePt t="7744" x="4508500" y="2789238"/>
          <p14:tracePt t="7754" x="4549775" y="2811463"/>
          <p14:tracePt t="7760" x="4572000" y="2828925"/>
          <p14:tracePt t="7768" x="4583113" y="2840038"/>
          <p14:tracePt t="7776" x="4594225" y="2851150"/>
          <p14:tracePt t="7784" x="4594225" y="2863850"/>
          <p14:tracePt t="7792" x="4594225" y="2874963"/>
          <p14:tracePt t="7800" x="4606925" y="2886075"/>
          <p14:tracePt t="7808" x="4606925" y="2903538"/>
          <p14:tracePt t="7815" x="4606925" y="2925763"/>
          <p14:tracePt t="7823" x="4594225" y="2936875"/>
          <p14:tracePt t="7831" x="4572000" y="2960688"/>
          <p14:tracePt t="7840" x="4549775" y="2971800"/>
          <p14:tracePt t="7847" x="4508500" y="3000375"/>
          <p14:tracePt t="7855" x="4475163" y="3011488"/>
          <p14:tracePt t="7863" x="4422775" y="3035300"/>
          <p14:tracePt t="7871" x="4378325" y="3046413"/>
          <p14:tracePt t="7879" x="4349750" y="3057525"/>
          <p14:tracePt t="7890" x="4303713" y="3074988"/>
          <p14:tracePt t="7895" x="4264025" y="3074988"/>
          <p14:tracePt t="7904" x="4240213" y="3086100"/>
          <p14:tracePt t="7910" x="4200525" y="3086100"/>
          <p14:tracePt t="7925" x="4189413" y="3097213"/>
          <p14:tracePt t="7927" x="4178300" y="3097213"/>
          <p14:tracePt t="7938" x="4165600" y="3097213"/>
          <p14:tracePt t="7950" x="4154488" y="3097213"/>
          <p14:tracePt t="8013" x="4165600" y="3086100"/>
          <p14:tracePt t="8068" x="4178300" y="3086100"/>
          <p14:tracePt t="8314" x="4154488" y="3086100"/>
          <p14:tracePt t="8322" x="4132263" y="3086100"/>
          <p14:tracePt t="8329" x="4114800" y="3086100"/>
          <p14:tracePt t="8340" x="4092575" y="3086100"/>
          <p14:tracePt t="8346" x="4057650" y="3086100"/>
          <p14:tracePt t="8354" x="4017963" y="3074988"/>
          <p14:tracePt t="8361" x="3994150" y="3074988"/>
          <p14:tracePt t="8374" x="3954463" y="3074988"/>
          <p14:tracePt t="8377" x="3932238" y="3074988"/>
          <p14:tracePt t="8385" x="3868738" y="3074988"/>
          <p14:tracePt t="8396" x="3835400" y="3074988"/>
          <p14:tracePt t="8401" x="3822700" y="3086100"/>
          <p14:tracePt t="8409" x="3800475" y="3097213"/>
          <p14:tracePt t="8417" x="3760788" y="3121025"/>
          <p14:tracePt t="8425" x="3736975" y="3132138"/>
          <p14:tracePt t="8433" x="3697288" y="3160713"/>
          <p14:tracePt t="8440" x="3686175" y="3171825"/>
          <p14:tracePt t="8448" x="3651250" y="3182938"/>
          <p14:tracePt t="8457" x="3622675" y="3194050"/>
          <p14:tracePt t="8464" x="3611563" y="3206750"/>
          <p14:tracePt t="8472" x="3589338" y="3206750"/>
          <p14:tracePt t="8480" x="3578225" y="3217863"/>
          <p14:tracePt t="8490" x="3565525" y="3217863"/>
          <p14:tracePt t="8496" x="3554413" y="3235325"/>
          <p14:tracePt t="8505" x="3536950" y="3235325"/>
          <p14:tracePt t="8512" x="3525838" y="3235325"/>
          <p14:tracePt t="8527" x="3514725" y="3235325"/>
          <p14:tracePt t="8543" x="3503613" y="3235325"/>
          <p14:tracePt t="8575" x="3492500" y="3217863"/>
          <p14:tracePt t="8591" x="3492500" y="3206750"/>
          <p14:tracePt t="8615" x="3492500" y="3194050"/>
          <p14:tracePt t="8654" x="3492500" y="3182938"/>
          <p14:tracePt t="8686" x="3492500" y="3171825"/>
          <p14:tracePt t="8694" x="3503613" y="3171825"/>
          <p14:tracePt t="8710" x="3514725" y="3160713"/>
          <p14:tracePt t="8717" x="3525838" y="3160713"/>
          <p14:tracePt t="8725" x="3536950" y="3149600"/>
          <p14:tracePt t="8733" x="3554413" y="3149600"/>
          <p14:tracePt t="8741" x="3565525" y="3132138"/>
          <p14:tracePt t="8749" x="3589338" y="3132138"/>
          <p14:tracePt t="8757" x="3600450" y="3121025"/>
          <p14:tracePt t="8765" x="3611563" y="3121025"/>
          <p14:tracePt t="8781" x="3622675" y="3121025"/>
          <p14:tracePt t="8796" x="3640138" y="3121025"/>
          <p14:tracePt t="8821" x="3651250" y="3121025"/>
          <p14:tracePt t="8828" x="3651250" y="3132138"/>
          <p14:tracePt t="8838" x="3663950" y="3149600"/>
          <p14:tracePt t="8844" x="3663950" y="3160713"/>
          <p14:tracePt t="8852" x="3675063" y="3171825"/>
          <p14:tracePt t="8860" x="3675063" y="3182938"/>
          <p14:tracePt t="8868" x="3675063" y="3194050"/>
          <p14:tracePt t="8876" x="3675063" y="3206750"/>
          <p14:tracePt t="8884" x="3675063" y="3217863"/>
          <p14:tracePt t="8892" x="3675063" y="3235325"/>
          <p14:tracePt t="8915" x="3675063" y="3246438"/>
          <p14:tracePt t="8955" x="3686175" y="3246438"/>
          <p14:tracePt t="8963" x="3708400" y="3217863"/>
          <p14:tracePt t="8972" x="3736975" y="3194050"/>
          <p14:tracePt t="8979" x="3771900" y="3171825"/>
          <p14:tracePt t="8988" x="3822700" y="3149600"/>
          <p14:tracePt t="8994" x="3886200" y="3108325"/>
          <p14:tracePt t="9002" x="3954463" y="3074988"/>
          <p14:tracePt t="9011" x="4079875" y="3022600"/>
          <p14:tracePt t="9018" x="4178300" y="3000375"/>
          <p14:tracePt t="9026" x="4275138" y="2989263"/>
          <p14:tracePt t="9034" x="4337050" y="2989263"/>
          <p14:tracePt t="9042" x="4521200" y="2971800"/>
          <p14:tracePt t="9050" x="4635500" y="2971800"/>
          <p14:tracePt t="9058" x="4708525" y="2971800"/>
          <p14:tracePt t="9066" x="4818063" y="2971800"/>
          <p14:tracePt t="9074" x="4926013" y="2971800"/>
          <p14:tracePt t="9081" x="5040313" y="2989263"/>
          <p14:tracePt t="9089" x="5126038" y="2989263"/>
          <p14:tracePt t="9097" x="5211763" y="3000375"/>
          <p14:tracePt t="9107" x="5286375" y="3000375"/>
          <p14:tracePt t="9113" x="5343525" y="3011488"/>
          <p14:tracePt t="9122" x="5372100" y="3011488"/>
          <p14:tracePt t="9129" x="5435600" y="3011488"/>
          <p14:tracePt t="9141" x="5468938" y="3011488"/>
          <p14:tracePt t="9327" x="5480050" y="3011488"/>
          <p14:tracePt t="9335" x="5521325" y="3035300"/>
          <p14:tracePt t="9343" x="5565775" y="3046413"/>
          <p14:tracePt t="9350" x="5618163" y="3074988"/>
          <p14:tracePt t="9359" x="5664200" y="3097213"/>
          <p14:tracePt t="9366" x="5726113" y="3108325"/>
          <p14:tracePt t="9374" x="5765800" y="3121025"/>
          <p14:tracePt t="9382" x="5822950" y="3132138"/>
          <p14:tracePt t="9391" x="5897563" y="3160713"/>
          <p14:tracePt t="9398" x="5961063" y="3171825"/>
          <p14:tracePt t="9406" x="6035675" y="3182938"/>
          <p14:tracePt t="9414" x="6108700" y="3182938"/>
          <p14:tracePt t="9424" x="6172200" y="3194050"/>
          <p14:tracePt t="9430" x="6229350" y="3206750"/>
          <p14:tracePt t="9438" x="6269038" y="3217863"/>
          <p14:tracePt t="9446" x="6303963" y="3235325"/>
          <p14:tracePt t="9458" x="6354763" y="3246438"/>
          <p14:tracePt t="9462" x="6378575" y="3246438"/>
          <p14:tracePt t="9474" x="6418263" y="3257550"/>
          <p14:tracePt t="9477" x="6440488" y="3257550"/>
          <p14:tracePt t="9485" x="6451600" y="3257550"/>
          <p14:tracePt t="9493" x="6451600" y="3268663"/>
          <p14:tracePt t="9501" x="6464300" y="3268663"/>
          <p14:tracePt t="9509" x="6475413" y="3268663"/>
          <p14:tracePt t="9517" x="6486525" y="3268663"/>
          <p14:tracePt t="9541" x="6503988" y="3268663"/>
          <p14:tracePt t="9564" x="6515100" y="3268663"/>
          <p14:tracePt t="9580" x="6526213" y="3268663"/>
          <p14:tracePt t="9612" x="6537325" y="3268663"/>
          <p14:tracePt t="9643" x="6550025" y="3268663"/>
          <p14:tracePt t="9707" x="6550025" y="3257550"/>
          <p14:tracePt t="9715" x="6550025" y="3246438"/>
          <p14:tracePt t="9732" x="6550025" y="3235325"/>
          <p14:tracePt t="9754" x="6550025" y="3217863"/>
          <p14:tracePt t="9771" x="6537325" y="3217863"/>
          <p14:tracePt t="9786" x="6526213" y="3217863"/>
          <p14:tracePt t="9794" x="6515100" y="3217863"/>
          <p14:tracePt t="9802" x="6475413" y="3217863"/>
          <p14:tracePt t="9810" x="6451600" y="3235325"/>
          <p14:tracePt t="9818" x="6389688" y="3246438"/>
          <p14:tracePt t="9825" x="6315075" y="3246438"/>
          <p14:tracePt t="9833" x="6218238" y="3268663"/>
          <p14:tracePt t="9842" x="6108700" y="3279775"/>
          <p14:tracePt t="9849" x="5961063" y="3303588"/>
          <p14:tracePt t="9857" x="5664200" y="3354388"/>
          <p14:tracePt t="9865" x="5446713" y="3417888"/>
          <p14:tracePt t="9874" x="5172075" y="3479800"/>
          <p14:tracePt t="9881" x="4879975" y="3578225"/>
          <p14:tracePt t="9889" x="4583113" y="3663950"/>
          <p14:tracePt t="9897" x="4251325" y="3800475"/>
          <p14:tracePt t="9907" x="3932238" y="3908425"/>
          <p14:tracePt t="9912" x="3800475" y="3971925"/>
          <p14:tracePt t="9922" x="3514725" y="4079875"/>
          <p14:tracePt t="9928" x="3257550" y="4178300"/>
          <p14:tracePt t="9941" x="3035300" y="4275138"/>
          <p14:tracePt t="9944" x="2960688" y="4314825"/>
          <p14:tracePt t="9955" x="2800350" y="4400550"/>
          <p14:tracePt t="9960" x="2703513" y="4475163"/>
          <p14:tracePt t="10166" x="2692400" y="4475163"/>
          <p14:tracePt t="10174" x="2668588" y="4475163"/>
          <p14:tracePt t="10181" x="2657475" y="4464050"/>
          <p14:tracePt t="10190" x="2628900" y="4446588"/>
          <p14:tracePt t="10197" x="2617788" y="4435475"/>
          <p14:tracePt t="10206" x="2582863" y="4411663"/>
          <p14:tracePt t="10213" x="2554288" y="4378325"/>
          <p14:tracePt t="10224" x="2508250" y="4325938"/>
          <p14:tracePt t="10229" x="2468563" y="4275138"/>
          <p14:tracePt t="10238" x="2457450" y="4251325"/>
          <p14:tracePt t="10245" x="2435225" y="4200525"/>
          <p14:tracePt t="10256" x="2411413" y="4165600"/>
          <p14:tracePt t="10261" x="2393950" y="4143375"/>
          <p14:tracePt t="10269" x="2382838" y="4114800"/>
          <p14:tracePt t="10277" x="2360613" y="4092575"/>
          <p14:tracePt t="10284" x="2349500" y="4079875"/>
          <p14:tracePt t="10292" x="2349500" y="4068763"/>
          <p14:tracePt t="10300" x="2336800" y="4068763"/>
          <p14:tracePt t="10308" x="2320925" y="4057650"/>
          <p14:tracePt t="10316" x="2308225" y="4057650"/>
          <p14:tracePt t="10324" x="2297113" y="4046538"/>
          <p14:tracePt t="10332" x="2286000" y="4046538"/>
          <p14:tracePt t="10341" x="2274888" y="4046538"/>
          <p14:tracePt t="10348" x="2263775" y="4029075"/>
          <p14:tracePt t="10356" x="2251075" y="4029075"/>
          <p14:tracePt t="10364" x="2235200" y="4029075"/>
          <p14:tracePt t="10375" x="2235200" y="4017963"/>
          <p14:tracePt t="10379" x="2222500" y="4017963"/>
          <p14:tracePt t="10389" x="2222500" y="4006850"/>
          <p14:tracePt t="10411" x="2211388" y="3994150"/>
          <p14:tracePt t="10419" x="2211388" y="3983038"/>
          <p14:tracePt t="10427" x="2211388" y="3971925"/>
          <p14:tracePt t="10435" x="2211388" y="3954463"/>
          <p14:tracePt t="10443" x="2211388" y="3932238"/>
          <p14:tracePt t="10451" x="2211388" y="3908425"/>
          <p14:tracePt t="10458" x="2211388" y="3897313"/>
          <p14:tracePt t="10466" x="2222500" y="3868738"/>
          <p14:tracePt t="10475" x="2222500" y="3846513"/>
          <p14:tracePt t="10482" x="2222500" y="3835400"/>
          <p14:tracePt t="10490" x="2235200" y="3835400"/>
          <p14:tracePt t="10498" x="2235200" y="3822700"/>
          <p14:tracePt t="10508" x="2235200" y="3811588"/>
          <p14:tracePt t="10530" x="2235200" y="3800475"/>
          <p14:tracePt t="10545" x="2251075" y="3783013"/>
          <p14:tracePt t="10561" x="2263775" y="3771900"/>
          <p14:tracePt t="10570" x="2274888" y="3760788"/>
          <p14:tracePt t="10577" x="2286000" y="3749675"/>
          <p14:tracePt t="10585" x="2297113" y="3749675"/>
          <p14:tracePt t="10593" x="2308225" y="3736975"/>
          <p14:tracePt t="10601" x="2320925" y="3725863"/>
          <p14:tracePt t="10609" x="2336800" y="3725863"/>
          <p14:tracePt t="10632" x="2349500" y="3708400"/>
          <p14:tracePt t="10649" x="2360613" y="3708400"/>
          <p14:tracePt t="10728" x="2371725" y="3708400"/>
          <p14:tracePt t="10759" x="2382838" y="3708400"/>
          <p14:tracePt t="10767" x="2382838" y="3725863"/>
          <p14:tracePt t="10775" x="2382838" y="3736975"/>
          <p14:tracePt t="10783" x="2382838" y="3760788"/>
          <p14:tracePt t="10791" x="2382838" y="3771900"/>
          <p14:tracePt t="10801" x="2382838" y="3800475"/>
          <p14:tracePt t="10808" x="2382838" y="3822700"/>
          <p14:tracePt t="10814" x="2382838" y="3846513"/>
          <p14:tracePt t="10823" x="2360613" y="3897313"/>
          <p14:tracePt t="10830" x="2349500" y="3908425"/>
          <p14:tracePt t="10841" x="2320925" y="3943350"/>
          <p14:tracePt t="10846" x="2308225" y="3954463"/>
          <p14:tracePt t="10855" x="2297113" y="3983038"/>
          <p14:tracePt t="10862" x="2274888" y="4017963"/>
          <p14:tracePt t="10874" x="2251075" y="4046538"/>
          <p14:tracePt t="10878" x="2235200" y="4057650"/>
          <p14:tracePt t="10887" x="2222500" y="4079875"/>
          <p14:tracePt t="10894" x="2200275" y="4103688"/>
          <p14:tracePt t="10902" x="2189163" y="4132263"/>
          <p14:tracePt t="10910" x="2178050" y="4143375"/>
          <p14:tracePt t="10917" x="2178050" y="4154488"/>
          <p14:tracePt t="10925" x="2160588" y="4165600"/>
          <p14:tracePt t="11242" x="2149475" y="4165600"/>
          <p14:tracePt t="11250" x="2136775" y="4165600"/>
          <p14:tracePt t="11258" x="2125663" y="4178300"/>
          <p14:tracePt t="11266" x="2114550" y="4178300"/>
          <p14:tracePt t="11274" x="2103438" y="4189413"/>
          <p14:tracePt t="11282" x="2092325" y="4189413"/>
          <p14:tracePt t="11291" x="2074863" y="4200525"/>
          <p14:tracePt t="11306" x="2063750" y="4217988"/>
          <p14:tracePt t="11313" x="2051050" y="4217988"/>
          <p14:tracePt t="11329" x="2051050" y="4229100"/>
          <p14:tracePt t="11345" x="2039938" y="4229100"/>
          <p14:tracePt t="11472" x="2051050" y="4229100"/>
          <p14:tracePt t="11480" x="2074863" y="4240213"/>
          <p14:tracePt t="11489" x="2092325" y="4240213"/>
          <p14:tracePt t="11495" x="2114550" y="4264025"/>
          <p14:tracePt t="11506" x="2136775" y="4275138"/>
          <p14:tracePt t="11511" x="2178050" y="4292600"/>
          <p14:tracePt t="11519" x="2189163" y="4303713"/>
          <p14:tracePt t="11527" x="2235200" y="4325938"/>
          <p14:tracePt t="11535" x="2251075" y="4337050"/>
          <p14:tracePt t="11543" x="2274888" y="4349750"/>
          <p14:tracePt t="11551" x="2297113" y="4349750"/>
          <p14:tracePt t="11559" x="2320925" y="4360863"/>
          <p14:tracePt t="11566" x="2349500" y="4378325"/>
          <p14:tracePt t="11574" x="2371725" y="4378325"/>
          <p14:tracePt t="11582" x="2393950" y="4378325"/>
          <p14:tracePt t="11591" x="2411413" y="4378325"/>
          <p14:tracePt t="11598" x="2435225" y="4378325"/>
          <p14:tracePt t="11609" x="2446338" y="4360863"/>
          <p14:tracePt t="11614" x="2468563" y="4337050"/>
          <p14:tracePt t="11623" x="2479675" y="4325938"/>
          <p14:tracePt t="11630" x="2508250" y="4303713"/>
          <p14:tracePt t="11641" x="2520950" y="4292600"/>
          <p14:tracePt t="11645" x="2532063" y="4264025"/>
          <p14:tracePt t="11656" x="2543175" y="4264025"/>
          <p14:tracePt t="11661" x="2554288" y="4251325"/>
          <p14:tracePt t="11674" x="2565400" y="4251325"/>
          <p14:tracePt t="11678" x="2582863" y="4240213"/>
          <p14:tracePt t="11689" x="2606675" y="4240213"/>
          <p14:tracePt t="11693" x="2628900" y="4240213"/>
          <p14:tracePt t="11707" x="2668588" y="4240213"/>
          <p14:tracePt t="11710" x="2703513" y="4251325"/>
          <p14:tracePt t="11723" x="2800350" y="4292600"/>
          <p14:tracePt t="11725" x="2851150" y="4303713"/>
          <p14:tracePt t="11741" x="3022600" y="4349750"/>
          <p14:tracePt t="11748" x="3108325" y="4360863"/>
          <p14:tracePt t="11756" x="3217863" y="4378325"/>
          <p14:tracePt t="11764" x="3303588" y="4378325"/>
          <p14:tracePt t="11774" x="3406775" y="4378325"/>
          <p14:tracePt t="11780" x="3503613" y="4378325"/>
          <p14:tracePt t="11789" x="3578225" y="4378325"/>
          <p14:tracePt t="11796" x="3611563" y="4378325"/>
          <p14:tracePt t="11808" x="3663950" y="4360863"/>
          <p14:tracePt t="11812" x="3708400" y="4349750"/>
          <p14:tracePt t="11823" x="3736975" y="4337050"/>
          <p14:tracePt t="11827" x="3760788" y="4325938"/>
          <p14:tracePt t="11841" x="3800475" y="4303713"/>
          <p14:tracePt t="11844" x="3800475" y="4275138"/>
          <p14:tracePt t="11856" x="3811588" y="4240213"/>
          <p14:tracePt t="12010" x="3800475" y="4240213"/>
          <p14:tracePt t="12017" x="3749675" y="4240213"/>
          <p14:tracePt t="12025" x="3708400" y="4264025"/>
          <p14:tracePt t="12033" x="3663950" y="4275138"/>
          <p14:tracePt t="12041" x="3622675" y="4292600"/>
          <p14:tracePt t="12049" x="3565525" y="4303713"/>
          <p14:tracePt t="12057" x="3525838" y="4314825"/>
          <p14:tracePt t="12065" x="3479800" y="4325938"/>
          <p14:tracePt t="12074" x="3429000" y="4325938"/>
          <p14:tracePt t="12081" x="3378200" y="4325938"/>
          <p14:tracePt t="12089" x="3292475" y="4325938"/>
          <p14:tracePt t="12096" x="3206750" y="4325938"/>
          <p14:tracePt t="12108" x="3132138" y="4337050"/>
          <p14:tracePt t="12113" x="3057525" y="4349750"/>
          <p14:tracePt t="12121" x="2989263" y="4360863"/>
          <p14:tracePt t="12128" x="2914650" y="4389438"/>
          <p14:tracePt t="12141" x="2828925" y="4422775"/>
          <p14:tracePt t="12144" x="2692400" y="4497388"/>
          <p14:tracePt t="12157" x="2657475" y="4521200"/>
          <p14:tracePt t="12160" x="2565400" y="4572000"/>
          <p14:tracePt t="12174" x="2479675" y="4606925"/>
          <p14:tracePt t="12177" x="2393950" y="4646613"/>
          <p14:tracePt t="12190" x="2320925" y="4668838"/>
          <p14:tracePt t="12192" x="2263775" y="4697413"/>
          <p14:tracePt t="12207" x="2235200" y="4697413"/>
          <p14:tracePt t="12208" x="2200275" y="4708525"/>
          <p14:tracePt t="12215" x="2160588" y="4708525"/>
          <p14:tracePt t="12382" x="2160588" y="4657725"/>
          <p14:tracePt t="12390" x="2160588" y="4594225"/>
          <p14:tracePt t="12397" x="2160588" y="4549775"/>
          <p14:tracePt t="12407" x="2160588" y="4486275"/>
          <p14:tracePt t="12413" x="2160588" y="4446588"/>
          <p14:tracePt t="12421" x="2160588" y="4411663"/>
          <p14:tracePt t="12429" x="2136775" y="4378325"/>
          <p14:tracePt t="12441" x="2114550" y="4314825"/>
          <p14:tracePt t="12445" x="2092325" y="4240213"/>
          <p14:tracePt t="12454" x="2063750" y="4189413"/>
          <p14:tracePt t="12461" x="2039938" y="4143375"/>
          <p14:tracePt t="12469" x="2028825" y="4114800"/>
          <p14:tracePt t="12477" x="2006600" y="4079875"/>
          <p14:tracePt t="12484" x="1978025" y="4057650"/>
          <p14:tracePt t="12492" x="1965325" y="4029075"/>
          <p14:tracePt t="12509" x="1954213" y="4017963"/>
          <p14:tracePt t="12556" x="1943100" y="4017963"/>
          <p14:tracePt t="12595" x="1943100" y="4006850"/>
          <p14:tracePt t="12738" x="1943100" y="4017963"/>
          <p14:tracePt t="12777" x="1943100" y="4029075"/>
          <p14:tracePt t="12785" x="1943100" y="4046538"/>
          <p14:tracePt t="12801" x="1943100" y="4057650"/>
          <p14:tracePt t="12809" x="1943100" y="4068763"/>
          <p14:tracePt t="12817" x="1943100" y="4079875"/>
          <p14:tracePt t="12825" x="1943100" y="4092575"/>
          <p14:tracePt t="12833" x="1931988" y="4103688"/>
          <p14:tracePt t="12848" x="1914525" y="4114800"/>
          <p14:tracePt t="12857" x="1914525" y="4132263"/>
          <p14:tracePt t="12864" x="1903413" y="4132263"/>
          <p14:tracePt t="12880" x="1892300" y="4143375"/>
          <p14:tracePt t="12888" x="1879600" y="4154488"/>
          <p14:tracePt t="12896" x="1868488" y="4165600"/>
          <p14:tracePt t="12907" x="1857375" y="4178300"/>
          <p14:tracePt t="12912" x="1846263" y="4189413"/>
          <p14:tracePt t="12921" x="1846263" y="4200525"/>
          <p14:tracePt t="12928" x="1828800" y="4217988"/>
          <p14:tracePt t="12936" x="1817688" y="4217988"/>
          <p14:tracePt t="12944" x="1806575" y="4229100"/>
          <p14:tracePt t="12952" x="1793875" y="4240213"/>
          <p14:tracePt t="12960" x="1793875" y="4251325"/>
          <p14:tracePt t="12967" x="1793875" y="4275138"/>
          <p14:tracePt t="12975" x="1782763" y="4292600"/>
          <p14:tracePt t="12983" x="1782763" y="4303713"/>
          <p14:tracePt t="12991" x="1782763" y="4325938"/>
          <p14:tracePt t="12999" x="1782763" y="4349750"/>
          <p14:tracePt t="13007" x="1782763" y="4378325"/>
          <p14:tracePt t="13015" x="1782763" y="4389438"/>
          <p14:tracePt t="13024" x="1782763" y="4400550"/>
          <p14:tracePt t="13030" x="1782763" y="4411663"/>
          <p14:tracePt t="13040" x="1782763" y="4422775"/>
          <p14:tracePt t="13057" x="1782763" y="4435475"/>
          <p14:tracePt t="13062" x="1793875" y="4435475"/>
          <p14:tracePt t="13078" x="1806575" y="4435475"/>
          <p14:tracePt t="13094" x="1817688" y="4446588"/>
          <p14:tracePt t="13102" x="1828800" y="4446588"/>
          <p14:tracePt t="13110" x="1846263" y="4446588"/>
          <p14:tracePt t="13118" x="1846263" y="4464050"/>
          <p14:tracePt t="13126" x="1857375" y="4464050"/>
          <p14:tracePt t="13133" x="1868488" y="4475163"/>
          <p14:tracePt t="13142" x="1868488" y="4486275"/>
          <p14:tracePt t="13149" x="1879600" y="4486275"/>
          <p14:tracePt t="13158" x="1892300" y="4497388"/>
          <p14:tracePt t="13174" x="1903413" y="4508500"/>
          <p14:tracePt t="13191" x="1914525" y="4508500"/>
          <p14:tracePt t="13197" x="1931988" y="4521200"/>
          <p14:tracePt t="13205" x="1943100" y="4521200"/>
          <p14:tracePt t="13213" x="1954213" y="4537075"/>
          <p14:tracePt t="13221" x="1965325" y="4537075"/>
          <p14:tracePt t="13228" x="1978025" y="4537075"/>
          <p14:tracePt t="13252" x="1989138" y="4537075"/>
          <p14:tracePt t="13260" x="2006600" y="4537075"/>
          <p14:tracePt t="13434" x="2017713" y="4537075"/>
          <p14:tracePt t="13442" x="2028825" y="4521200"/>
          <p14:tracePt t="13450" x="2051050" y="4508500"/>
          <p14:tracePt t="13458" x="2074863" y="4486275"/>
          <p14:tracePt t="13466" x="2103438" y="4475163"/>
          <p14:tracePt t="13477" x="2149475" y="4435475"/>
          <p14:tracePt t="13482" x="2251075" y="4378325"/>
          <p14:tracePt t="13490" x="2336800" y="4325938"/>
          <p14:tracePt t="13498" x="2435225" y="4275138"/>
          <p14:tracePt t="13508" x="2532063" y="4229100"/>
          <p14:tracePt t="13513" x="2657475" y="4165600"/>
          <p14:tracePt t="13521" x="2789238" y="4114800"/>
          <p14:tracePt t="13529" x="2863850" y="4092575"/>
          <p14:tracePt t="13541" x="2971800" y="4057650"/>
          <p14:tracePt t="13545" x="3097213" y="4029075"/>
          <p14:tracePt t="13554" x="3206750" y="4006850"/>
          <p14:tracePt t="13561" x="3303588" y="3994150"/>
          <p14:tracePt t="13569" x="3417888" y="3983038"/>
          <p14:tracePt t="13577" x="3514725" y="3983038"/>
          <p14:tracePt t="13584" x="3600450" y="3983038"/>
          <p14:tracePt t="13592" x="3663950" y="3983038"/>
          <p14:tracePt t="13600" x="3697288" y="3983038"/>
          <p14:tracePt t="13609" x="3749675" y="3983038"/>
          <p14:tracePt t="13616" x="3800475" y="3983038"/>
          <p14:tracePt t="13624" x="3835400" y="3983038"/>
          <p14:tracePt t="13632" x="3857625" y="3983038"/>
          <p14:tracePt t="13642" x="3868738" y="3983038"/>
          <p14:tracePt t="13648" x="3886200" y="3983038"/>
          <p14:tracePt t="13658" x="3897313" y="3983038"/>
          <p14:tracePt t="13674" x="3908425" y="3983038"/>
          <p14:tracePt t="13893" x="3908425" y="3994150"/>
          <p14:tracePt t="13901" x="3921125" y="4017963"/>
          <p14:tracePt t="13909" x="3932238" y="4046538"/>
          <p14:tracePt t="13917" x="3954463" y="4068763"/>
          <p14:tracePt t="13925" x="3971925" y="4092575"/>
          <p14:tracePt t="13933" x="3994150" y="4114800"/>
          <p14:tracePt t="13941" x="4006850" y="4132263"/>
          <p14:tracePt t="13948" x="4029075" y="4154488"/>
          <p14:tracePt t="13957" x="4057650" y="4178300"/>
          <p14:tracePt t="13964" x="4068763" y="4200525"/>
          <p14:tracePt t="13972" x="4079875" y="4217988"/>
          <p14:tracePt t="13980" x="4092575" y="4229100"/>
          <p14:tracePt t="13990" x="4114800" y="4240213"/>
          <p14:tracePt t="14004" x="4132263" y="4251325"/>
          <p14:tracePt t="14013" x="4143375" y="4251325"/>
          <p14:tracePt t="14021" x="4154488" y="4264025"/>
          <p14:tracePt t="14044" x="4165600" y="4264025"/>
          <p14:tracePt t="14052" x="4165600" y="4275138"/>
          <p14:tracePt t="14241" x="4165600" y="4292600"/>
          <p14:tracePt t="14273" x="4165600" y="4303713"/>
          <p14:tracePt t="14653" x="4178300" y="4303713"/>
          <p14:tracePt t="14661" x="4189413" y="4292600"/>
          <p14:tracePt t="14669" x="4200525" y="4275138"/>
          <p14:tracePt t="14677" x="4229100" y="4264025"/>
          <p14:tracePt t="14685" x="4240213" y="4251325"/>
          <p14:tracePt t="14693" x="4264025" y="4240213"/>
          <p14:tracePt t="14700" x="4275138" y="4217988"/>
          <p14:tracePt t="14709" x="4292600" y="4217988"/>
          <p14:tracePt t="14716" x="4314825" y="4200525"/>
          <p14:tracePt t="14725" x="4337050" y="4189413"/>
          <p14:tracePt t="14732" x="4360863" y="4178300"/>
          <p14:tracePt t="14740" x="4378325" y="4165600"/>
          <p14:tracePt t="14748" x="4389438" y="4154488"/>
          <p14:tracePt t="14757" x="4411663" y="4143375"/>
          <p14:tracePt t="14764" x="4422775" y="4132263"/>
          <p14:tracePt t="14772" x="4446588" y="4114800"/>
          <p14:tracePt t="14779" x="4464050" y="4103688"/>
          <p14:tracePt t="14790" x="4475163" y="4103688"/>
          <p14:tracePt t="14795" x="4486275" y="4092575"/>
          <p14:tracePt t="14805" x="4497388" y="4092575"/>
          <p14:tracePt t="14814" x="4508500" y="4079875"/>
          <p14:tracePt t="14821" x="4521200" y="4079875"/>
          <p14:tracePt t="14827" x="4537075" y="4079875"/>
          <p14:tracePt t="14844" x="4549775" y="4079875"/>
          <p14:tracePt t="14854" x="4560888" y="4079875"/>
          <p14:tracePt t="14859" x="4572000" y="4079875"/>
          <p14:tracePt t="14873" x="4583113" y="4079875"/>
          <p14:tracePt t="14876" x="4606925" y="4079875"/>
          <p14:tracePt t="14888" x="4635500" y="4079875"/>
          <p14:tracePt t="14892" x="4668838" y="4079875"/>
          <p14:tracePt t="14907" x="4708525" y="4079875"/>
          <p14:tracePt t="14914" x="4743450" y="4079875"/>
          <p14:tracePt t="14922" x="4794250" y="4092575"/>
          <p14:tracePt t="14930" x="4818063" y="4092575"/>
          <p14:tracePt t="14940" x="4851400" y="4103688"/>
          <p14:tracePt t="14946" x="4892675" y="4114800"/>
          <p14:tracePt t="14954" x="4954588" y="4132263"/>
          <p14:tracePt t="14962" x="4989513" y="4143375"/>
          <p14:tracePt t="14974" x="5051425" y="4143375"/>
          <p14:tracePt t="14977" x="5114925" y="4154488"/>
          <p14:tracePt t="14988" x="5160963" y="4154488"/>
          <p14:tracePt t="14993" x="5189538" y="4154488"/>
          <p14:tracePt t="15007" x="5222875" y="4154488"/>
          <p14:tracePt t="15010" x="5257800" y="4154488"/>
          <p14:tracePt t="15021" x="5297488" y="4143375"/>
          <p14:tracePt t="15026" x="5308600" y="4132263"/>
          <p14:tracePt t="15040" x="5321300" y="4132263"/>
          <p14:tracePt t="15042" x="5332413" y="4132263"/>
          <p14:tracePt t="15278" x="5343525" y="4132263"/>
          <p14:tracePt t="15288" x="5383213" y="4132263"/>
          <p14:tracePt t="15294" x="5435600" y="4154488"/>
          <p14:tracePt t="15302" x="5480050" y="4178300"/>
          <p14:tracePt t="15310" x="5543550" y="4217988"/>
          <p14:tracePt t="15318" x="5589588" y="4240213"/>
          <p14:tracePt t="15326" x="5640388" y="4251325"/>
          <p14:tracePt t="15333" x="5692775" y="4275138"/>
          <p14:tracePt t="15342" x="5715000" y="4275138"/>
          <p14:tracePt t="15349" x="5778500" y="4303713"/>
          <p14:tracePt t="15359" x="5822950" y="4314825"/>
          <p14:tracePt t="15365" x="5864225" y="4314825"/>
          <p14:tracePt t="15373" x="5886450" y="4325938"/>
          <p14:tracePt t="15381" x="5908675" y="4325938"/>
          <p14:tracePt t="15390" x="5937250" y="4325938"/>
          <p14:tracePt t="15397" x="5949950" y="4325938"/>
          <p14:tracePt t="15405" x="5961063" y="4325938"/>
          <p14:tracePt t="15413" x="5972175" y="4325938"/>
          <p14:tracePt t="15423" x="5983288" y="4325938"/>
          <p14:tracePt t="15428" x="5994400" y="4314825"/>
          <p14:tracePt t="15438" x="6011863" y="4314825"/>
          <p14:tracePt t="15460" x="6022975" y="4314825"/>
          <p14:tracePt t="15468" x="6022975" y="4303713"/>
          <p14:tracePt t="15539" x="6035675" y="4303713"/>
          <p14:tracePt t="16734" x="6035675" y="4292600"/>
          <p14:tracePt t="16743" x="6022975" y="4275138"/>
          <p14:tracePt t="16750" x="6011863" y="4251325"/>
          <p14:tracePt t="16758" x="5994400" y="4229100"/>
          <p14:tracePt t="16766" x="5983288" y="4189413"/>
          <p14:tracePt t="16774" x="5961063" y="4154488"/>
          <p14:tracePt t="16782" x="5949950" y="4103688"/>
          <p14:tracePt t="16791" x="5937250" y="4092575"/>
          <p14:tracePt t="16797" x="5926138" y="4057650"/>
          <p14:tracePt t="16806" x="5908675" y="4017963"/>
          <p14:tracePt t="16814" x="5897563" y="3994150"/>
          <p14:tracePt t="16823" x="5886450" y="3983038"/>
          <p14:tracePt t="16829" x="5864225" y="3954463"/>
          <p14:tracePt t="16838" x="5851525" y="3943350"/>
          <p14:tracePt t="16845" x="5840413" y="3932238"/>
          <p14:tracePt t="16857" x="5822950" y="3932238"/>
          <p14:tracePt t="16861" x="5811838" y="3921125"/>
          <p14:tracePt t="16877" x="5800725" y="3908425"/>
          <p14:tracePt t="16890" x="5789613" y="3897313"/>
          <p14:tracePt t="16910" x="5778500" y="3886200"/>
          <p14:tracePt t="16932" x="5765800" y="3868738"/>
          <p14:tracePt t="16964" x="5765800" y="3857625"/>
          <p14:tracePt t="16987" x="5749925" y="3846513"/>
          <p14:tracePt t="17264" x="5737225" y="3846513"/>
          <p14:tracePt t="17280" x="5726113" y="3857625"/>
          <p14:tracePt t="17290" x="5726113" y="3868738"/>
          <p14:tracePt t="17296" x="5715000" y="3886200"/>
          <p14:tracePt t="17304" x="5703888" y="3908425"/>
          <p14:tracePt t="17312" x="5703888" y="3921125"/>
          <p14:tracePt t="17323" x="5703888" y="3932238"/>
          <p14:tracePt t="17328" x="5703888" y="3954463"/>
          <p14:tracePt t="17337" x="5703888" y="3971925"/>
          <p14:tracePt t="17344" x="5703888" y="3983038"/>
          <p14:tracePt t="17360" x="5703888" y="3994150"/>
          <p14:tracePt t="17368" x="5703888" y="4006850"/>
          <p14:tracePt t="17375" x="5703888" y="4017963"/>
          <p14:tracePt t="17383" x="5703888" y="4029075"/>
          <p14:tracePt t="17391" x="5715000" y="4029075"/>
          <p14:tracePt t="17399" x="5726113" y="4046538"/>
          <p14:tracePt t="17407" x="5726113" y="4057650"/>
          <p14:tracePt t="17423" x="5737225" y="4057650"/>
          <p14:tracePt t="17431" x="5737225" y="4068763"/>
          <p14:tracePt t="17439" x="5749925" y="4068763"/>
          <p14:tracePt t="17462" x="5765800" y="4068763"/>
          <p14:tracePt t="17471" x="5778500" y="4057650"/>
          <p14:tracePt t="17489" x="5789613" y="4046538"/>
          <p14:tracePt t="17494" x="5800725" y="4029075"/>
          <p14:tracePt t="17502" x="5800725" y="4017963"/>
          <p14:tracePt t="17511" x="5811838" y="4017963"/>
          <p14:tracePt t="17526" x="5811838" y="4006850"/>
          <p14:tracePt t="17534" x="5822950" y="4006850"/>
          <p14:tracePt t="17565" x="5840413" y="4006850"/>
          <p14:tracePt t="17581" x="5840413" y="4017963"/>
          <p14:tracePt t="17613" x="5840413" y="4029075"/>
          <p14:tracePt t="17653" x="5851525" y="4029075"/>
          <p14:tracePt t="18388" x="5851525" y="4046538"/>
          <p14:tracePt t="18396" x="5851525" y="4068763"/>
          <p14:tracePt t="18404" x="5851525" y="4092575"/>
          <p14:tracePt t="18412" x="5851525" y="4114800"/>
          <p14:tracePt t="18423" x="5851525" y="4143375"/>
          <p14:tracePt t="18428" x="5851525" y="4165600"/>
          <p14:tracePt t="18437" x="5851525" y="4200525"/>
          <p14:tracePt t="18445" x="5851525" y="4229100"/>
          <p14:tracePt t="18452" x="5851525" y="4251325"/>
          <p14:tracePt t="18460" x="5851525" y="4275138"/>
          <p14:tracePt t="18468" x="5851525" y="4303713"/>
          <p14:tracePt t="18475" x="5851525" y="4314825"/>
          <p14:tracePt t="18483" x="5851525" y="4349750"/>
          <p14:tracePt t="18491" x="5851525" y="4378325"/>
          <p14:tracePt t="18499" x="5840413" y="4389438"/>
          <p14:tracePt t="18507" x="5822950" y="4411663"/>
          <p14:tracePt t="18515" x="5811838" y="4435475"/>
          <p14:tracePt t="18523" x="5800725" y="4464050"/>
          <p14:tracePt t="18531" x="5789613" y="4475163"/>
          <p14:tracePt t="18539" x="5778500" y="4486275"/>
          <p14:tracePt t="18547" x="5765800" y="4497388"/>
          <p14:tracePt t="18559" x="5749925" y="4497388"/>
          <p14:tracePt t="18563" x="5749925" y="4508500"/>
          <p14:tracePt t="18571" x="5737225" y="4508500"/>
          <p14:tracePt t="18919" x="5715000" y="4521200"/>
          <p14:tracePt t="18927" x="5692775" y="4537075"/>
          <p14:tracePt t="18934" x="5664200" y="4560888"/>
          <p14:tracePt t="18943" x="5640388" y="4572000"/>
          <p14:tracePt t="18950" x="5607050" y="4594225"/>
          <p14:tracePt t="18958" x="5565775" y="4606925"/>
          <p14:tracePt t="18966" x="5532438" y="4622800"/>
          <p14:tracePt t="18975" x="5521325" y="4635500"/>
          <p14:tracePt t="18982" x="5480050" y="4646613"/>
          <p14:tracePt t="18990" x="5457825" y="4657725"/>
          <p14:tracePt t="18998" x="5418138" y="4668838"/>
          <p14:tracePt t="19007" x="5394325" y="4679950"/>
          <p14:tracePt t="19014" x="5372100" y="4708525"/>
          <p14:tracePt t="19022" x="5360988" y="4721225"/>
          <p14:tracePt t="19030" x="5332413" y="4743450"/>
          <p14:tracePt t="19040" x="5308600" y="4754563"/>
          <p14:tracePt t="19046" x="5297488" y="4783138"/>
          <p14:tracePt t="19054" x="5275263" y="4794250"/>
          <p14:tracePt t="19062" x="5257800" y="4806950"/>
          <p14:tracePt t="19072" x="5246688" y="4818063"/>
          <p14:tracePt t="19079" x="5235575" y="4829175"/>
          <p14:tracePt t="19085" x="5211763" y="4840288"/>
          <p14:tracePt t="19096" x="5200650" y="4840288"/>
          <p14:tracePt t="19101" x="5189538" y="4851400"/>
          <p14:tracePt t="19113" x="5172075" y="4851400"/>
          <p14:tracePt t="19117" x="5172075" y="4868863"/>
          <p14:tracePt t="19129" x="5160963" y="4868863"/>
          <p14:tracePt t="19132" x="5149850" y="4868863"/>
          <p14:tracePt t="19146" x="5149850" y="4879975"/>
          <p14:tracePt t="19148" x="5137150" y="4879975"/>
          <p14:tracePt t="19162" x="5137150" y="4892675"/>
          <p14:tracePt t="19164" x="5126038" y="4892675"/>
          <p14:tracePt t="19180" x="5114925" y="4892675"/>
          <p14:tracePt t="19190" x="5114925" y="4903788"/>
          <p14:tracePt t="19204" x="5097463" y="4903788"/>
          <p14:tracePt t="19212" x="5097463" y="4914900"/>
          <p14:tracePt t="19222" x="5086350" y="4914900"/>
          <p14:tracePt t="19227" x="5086350" y="4926013"/>
          <p14:tracePt t="19243" x="5075238" y="4943475"/>
          <p14:tracePt t="19251" x="5075238" y="4954588"/>
          <p14:tracePt t="19259" x="5064125" y="4954588"/>
          <p14:tracePt t="19275" x="5064125" y="4965700"/>
          <p14:tracePt t="19283" x="5051425" y="4965700"/>
          <p14:tracePt t="19291" x="5051425" y="4978400"/>
          <p14:tracePt t="19306" x="5040313" y="4989513"/>
          <p14:tracePt t="19338" x="5040313" y="5000625"/>
          <p14:tracePt t="20051" x="5051425" y="4989513"/>
          <p14:tracePt t="20058" x="5064125" y="4978400"/>
          <p14:tracePt t="20066" x="5075238" y="4965700"/>
          <p14:tracePt t="20074" x="5086350" y="4965700"/>
          <p14:tracePt t="20082" x="5097463" y="4954588"/>
          <p14:tracePt t="20090" x="5114925" y="4943475"/>
          <p14:tracePt t="20098" x="5114925" y="4926013"/>
          <p14:tracePt t="20107" x="5126038" y="4926013"/>
          <p14:tracePt t="20114" x="5137150" y="4914900"/>
          <p14:tracePt t="20122" x="5149850" y="4914900"/>
          <p14:tracePt t="20130" x="5149850" y="4903788"/>
          <p14:tracePt t="20140" x="5160963" y="4892675"/>
          <p14:tracePt t="20146" x="5172075" y="4892675"/>
          <p14:tracePt t="20154" x="5189538" y="4879975"/>
          <p14:tracePt t="20163" x="5200650" y="4868863"/>
          <p14:tracePt t="20171" x="5211763" y="4851400"/>
          <p14:tracePt t="20180" x="5222875" y="4851400"/>
          <p14:tracePt t="20185" x="5235575" y="4840288"/>
          <p14:tracePt t="20197" x="5246688" y="4829175"/>
          <p14:tracePt t="20201" x="5257800" y="4818063"/>
          <p14:tracePt t="20213" x="5275263" y="4818063"/>
          <p14:tracePt t="20217" x="5275263" y="4806950"/>
          <p14:tracePt t="20230" x="5286375" y="4806950"/>
          <p14:tracePt t="20233" x="5297488" y="4806950"/>
          <p14:tracePt t="20247" x="5308600" y="4806950"/>
          <p14:tracePt t="20249" x="5321300" y="4794250"/>
          <p14:tracePt t="20265" x="5332413" y="4794250"/>
          <p14:tracePt t="20280" x="5343525" y="4794250"/>
          <p14:tracePt t="20290" x="5360988" y="4794250"/>
          <p14:tracePt t="20304" x="5372100" y="4794250"/>
          <p14:tracePt t="20323" x="5383213" y="4794250"/>
          <p14:tracePt t="20335" x="5394325" y="4794250"/>
          <p14:tracePt t="20359" x="5407025" y="4794250"/>
          <p14:tracePt t="20375" x="5418138" y="4794250"/>
          <p14:tracePt t="20399" x="5435600" y="4783138"/>
          <p14:tracePt t="20407" x="5435600" y="4765675"/>
        </p14:tracePtLst>
      </p14:laserTraceLst>
    </p:ext>
  </p:extLs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離子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4122</TotalTime>
  <Words>1122</Words>
  <Application>Microsoft Office PowerPoint</Application>
  <PresentationFormat>如螢幕大小 (4:3)</PresentationFormat>
  <Paragraphs>202</Paragraphs>
  <Slides>19</Slides>
  <Notes>4</Notes>
  <HiddenSlides>0</HiddenSlides>
  <MMClips>19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8" baseType="lpstr">
      <vt:lpstr>Adobe 黑体 Std R</vt:lpstr>
      <vt:lpstr>Adobe 楷体 Std R</vt:lpstr>
      <vt:lpstr>微軟正黑體</vt:lpstr>
      <vt:lpstr>Arial</vt:lpstr>
      <vt:lpstr>Calibri</vt:lpstr>
      <vt:lpstr>Cambria Math</vt:lpstr>
      <vt:lpstr>Century Gothic</vt:lpstr>
      <vt:lpstr>Wingdings 3</vt:lpstr>
      <vt:lpstr>離子</vt:lpstr>
      <vt:lpstr>The Quadrilaterals</vt:lpstr>
      <vt:lpstr>The Quadrilaterals</vt:lpstr>
      <vt:lpstr>Build a family classes of Quadrilateral</vt:lpstr>
      <vt:lpstr>Provide following functions for these classes</vt:lpstr>
      <vt:lpstr>operator&lt;&lt;</vt:lpstr>
      <vt:lpstr>getType()</vt:lpstr>
      <vt:lpstr>getArea()</vt:lpstr>
      <vt:lpstr>getArea()</vt:lpstr>
      <vt:lpstr>isValid()</vt:lpstr>
      <vt:lpstr>Build a helper class Point2 and helper functions</vt:lpstr>
      <vt:lpstr>Build a helper class Point2 and helper functions</vt:lpstr>
      <vt:lpstr>PowerPoint 簡報</vt:lpstr>
      <vt:lpstr>PowerPoint 簡報</vt:lpstr>
      <vt:lpstr>PowerPoint 簡報</vt:lpstr>
      <vt:lpstr>REQUIREMENTs</vt:lpstr>
      <vt:lpstr>其他注意事項…</vt:lpstr>
      <vt:lpstr>BONUS (+15)</vt:lpstr>
      <vt:lpstr>Submit your codes to TA</vt:lpstr>
      <vt:lpstr>Submit your codes to Portal</vt:lpstr>
    </vt:vector>
  </TitlesOfParts>
  <Company>Yuan Ze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Shapes</dc:title>
  <dc:creator>葉奕成</dc:creator>
  <cp:lastModifiedBy>YTN001</cp:lastModifiedBy>
  <cp:revision>72</cp:revision>
  <cp:lastPrinted>2016-04-15T09:22:43Z</cp:lastPrinted>
  <dcterms:created xsi:type="dcterms:W3CDTF">2015-05-26T17:17:17Z</dcterms:created>
  <dcterms:modified xsi:type="dcterms:W3CDTF">2023-05-09T10:20:57Z</dcterms:modified>
</cp:coreProperties>
</file>